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4"/>
    <p:sldMasterId id="2147483665" r:id="rId5"/>
    <p:sldMasterId id="2147483677" r:id="rId6"/>
  </p:sldMasterIdLst>
  <p:notesMasterIdLst>
    <p:notesMasterId r:id="rId26"/>
  </p:notesMasterIdLst>
  <p:handoutMasterIdLst>
    <p:handoutMasterId r:id="rId27"/>
  </p:handoutMasterIdLst>
  <p:sldIdLst>
    <p:sldId id="257" r:id="rId7"/>
    <p:sldId id="280" r:id="rId8"/>
    <p:sldId id="269" r:id="rId9"/>
    <p:sldId id="292" r:id="rId10"/>
    <p:sldId id="293" r:id="rId11"/>
    <p:sldId id="294" r:id="rId12"/>
    <p:sldId id="295" r:id="rId13"/>
    <p:sldId id="268" r:id="rId14"/>
    <p:sldId id="288" r:id="rId15"/>
    <p:sldId id="272" r:id="rId16"/>
    <p:sldId id="274" r:id="rId17"/>
    <p:sldId id="275" r:id="rId18"/>
    <p:sldId id="296" r:id="rId19"/>
    <p:sldId id="283" r:id="rId20"/>
    <p:sldId id="297" r:id="rId21"/>
    <p:sldId id="281" r:id="rId22"/>
    <p:sldId id="278" r:id="rId23"/>
    <p:sldId id="282" r:id="rId24"/>
    <p:sldId id="279" r:id="rId25"/>
  </p:sldIdLst>
  <p:sldSz cx="9144000" cy="6858000" type="screen4x3"/>
  <p:notesSz cx="7053263" cy="93567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416988-1368-4205-8DBC-C1FB3BDFEF8C}" v="2" dt="2024-09-09T16:32:53.2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9" d="100"/>
          <a:sy n="89" d="100"/>
        </p:scale>
        <p:origin x="509" y="36"/>
      </p:cViewPr>
      <p:guideLst>
        <p:guide orient="horz" pos="2160"/>
        <p:guide pos="2880"/>
      </p:guideLst>
    </p:cSldViewPr>
  </p:slideViewPr>
  <p:notesTextViewPr>
    <p:cViewPr>
      <p:scale>
        <a:sx n="1" d="1"/>
        <a:sy n="1" d="1"/>
      </p:scale>
      <p:origin x="0" y="0"/>
    </p:cViewPr>
  </p:notesTextViewPr>
  <p:notesViewPr>
    <p:cSldViewPr snapToGrid="0" showGuides="1">
      <p:cViewPr varScale="1">
        <p:scale>
          <a:sx n="69" d="100"/>
          <a:sy n="69" d="100"/>
        </p:scale>
        <p:origin x="2969" y="5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ales, Karla" userId="0b2e1671-3f43-44dd-8c43-a65173f10dda" providerId="ADAL" clId="{D1416988-1368-4205-8DBC-C1FB3BDFEF8C}"/>
    <pc:docChg chg="undo custSel modSld modMainMaster">
      <pc:chgData name="Rosales, Karla" userId="0b2e1671-3f43-44dd-8c43-a65173f10dda" providerId="ADAL" clId="{D1416988-1368-4205-8DBC-C1FB3BDFEF8C}" dt="2024-09-09T16:45:53.136" v="155" actId="26606"/>
      <pc:docMkLst>
        <pc:docMk/>
      </pc:docMkLst>
      <pc:sldChg chg="addSp delSp modSp mod modClrScheme chgLayout">
        <pc:chgData name="Rosales, Karla" userId="0b2e1671-3f43-44dd-8c43-a65173f10dda" providerId="ADAL" clId="{D1416988-1368-4205-8DBC-C1FB3BDFEF8C}" dt="2024-09-09T16:40:15.702" v="101" actId="403"/>
        <pc:sldMkLst>
          <pc:docMk/>
          <pc:sldMk cId="326388466" sldId="257"/>
        </pc:sldMkLst>
        <pc:spChg chg="del">
          <ac:chgData name="Rosales, Karla" userId="0b2e1671-3f43-44dd-8c43-a65173f10dda" providerId="ADAL" clId="{D1416988-1368-4205-8DBC-C1FB3BDFEF8C}" dt="2024-09-09T16:33:14.734" v="7" actId="478"/>
          <ac:spMkLst>
            <pc:docMk/>
            <pc:sldMk cId="326388466" sldId="257"/>
            <ac:spMk id="2" creationId="{00000000-0000-0000-0000-000000000000}"/>
          </ac:spMkLst>
        </pc:spChg>
        <pc:spChg chg="add del mod ord">
          <ac:chgData name="Rosales, Karla" userId="0b2e1671-3f43-44dd-8c43-a65173f10dda" providerId="ADAL" clId="{D1416988-1368-4205-8DBC-C1FB3BDFEF8C}" dt="2024-09-09T16:34:01.882" v="16" actId="700"/>
          <ac:spMkLst>
            <pc:docMk/>
            <pc:sldMk cId="326388466" sldId="257"/>
            <ac:spMk id="3" creationId="{45D65470-C220-AEF8-511B-0E3CC768E392}"/>
          </ac:spMkLst>
        </pc:spChg>
        <pc:spChg chg="add del mod ord">
          <ac:chgData name="Rosales, Karla" userId="0b2e1671-3f43-44dd-8c43-a65173f10dda" providerId="ADAL" clId="{D1416988-1368-4205-8DBC-C1FB3BDFEF8C}" dt="2024-09-09T16:39:42.276" v="88" actId="478"/>
          <ac:spMkLst>
            <pc:docMk/>
            <pc:sldMk cId="326388466" sldId="257"/>
            <ac:spMk id="4" creationId="{F1EBE1FB-7E25-1BDA-B04D-F2C5AEAB272E}"/>
          </ac:spMkLst>
        </pc:spChg>
        <pc:spChg chg="mod ord">
          <ac:chgData name="Rosales, Karla" userId="0b2e1671-3f43-44dd-8c43-a65173f10dda" providerId="ADAL" clId="{D1416988-1368-4205-8DBC-C1FB3BDFEF8C}" dt="2024-09-09T16:40:15.702" v="101" actId="403"/>
          <ac:spMkLst>
            <pc:docMk/>
            <pc:sldMk cId="326388466" sldId="257"/>
            <ac:spMk id="6" creationId="{00000000-0000-0000-0000-000000000000}"/>
          </ac:spMkLst>
        </pc:spChg>
        <pc:spChg chg="mod ord">
          <ac:chgData name="Rosales, Karla" userId="0b2e1671-3f43-44dd-8c43-a65173f10dda" providerId="ADAL" clId="{D1416988-1368-4205-8DBC-C1FB3BDFEF8C}" dt="2024-09-09T16:40:01.899" v="94" actId="1076"/>
          <ac:spMkLst>
            <pc:docMk/>
            <pc:sldMk cId="326388466" sldId="257"/>
            <ac:spMk id="7" creationId="{00000000-0000-0000-0000-000000000000}"/>
          </ac:spMkLst>
        </pc:spChg>
      </pc:sldChg>
      <pc:sldChg chg="addSp delSp modSp mod setBg modClrScheme chgLayout">
        <pc:chgData name="Rosales, Karla" userId="0b2e1671-3f43-44dd-8c43-a65173f10dda" providerId="ADAL" clId="{D1416988-1368-4205-8DBC-C1FB3BDFEF8C}" dt="2024-09-09T16:44:10.451" v="131" actId="26606"/>
        <pc:sldMkLst>
          <pc:docMk/>
          <pc:sldMk cId="1616157881" sldId="272"/>
        </pc:sldMkLst>
        <pc:spChg chg="mod ord">
          <ac:chgData name="Rosales, Karla" userId="0b2e1671-3f43-44dd-8c43-a65173f10dda" providerId="ADAL" clId="{D1416988-1368-4205-8DBC-C1FB3BDFEF8C}" dt="2024-09-09T16:44:10.451" v="131" actId="26606"/>
          <ac:spMkLst>
            <pc:docMk/>
            <pc:sldMk cId="1616157881" sldId="272"/>
            <ac:spMk id="2" creationId="{00000000-0000-0000-0000-000000000000}"/>
          </ac:spMkLst>
        </pc:spChg>
        <pc:spChg chg="mod ord">
          <ac:chgData name="Rosales, Karla" userId="0b2e1671-3f43-44dd-8c43-a65173f10dda" providerId="ADAL" clId="{D1416988-1368-4205-8DBC-C1FB3BDFEF8C}" dt="2024-09-09T16:44:10.451" v="131" actId="26606"/>
          <ac:spMkLst>
            <pc:docMk/>
            <pc:sldMk cId="1616157881" sldId="272"/>
            <ac:spMk id="3" creationId="{00000000-0000-0000-0000-000000000000}"/>
          </ac:spMkLst>
        </pc:spChg>
        <pc:spChg chg="add del">
          <ac:chgData name="Rosales, Karla" userId="0b2e1671-3f43-44dd-8c43-a65173f10dda" providerId="ADAL" clId="{D1416988-1368-4205-8DBC-C1FB3BDFEF8C}" dt="2024-09-09T16:44:10.440" v="130" actId="26606"/>
          <ac:spMkLst>
            <pc:docMk/>
            <pc:sldMk cId="1616157881" sldId="272"/>
            <ac:spMk id="10" creationId="{7D379150-F6B4-45C8-BE10-6B278AD400EB}"/>
          </ac:spMkLst>
        </pc:spChg>
        <pc:spChg chg="add del">
          <ac:chgData name="Rosales, Karla" userId="0b2e1671-3f43-44dd-8c43-a65173f10dda" providerId="ADAL" clId="{D1416988-1368-4205-8DBC-C1FB3BDFEF8C}" dt="2024-09-09T16:44:10.440" v="130" actId="26606"/>
          <ac:spMkLst>
            <pc:docMk/>
            <pc:sldMk cId="1616157881" sldId="272"/>
            <ac:spMk id="12" creationId="{5FFCF544-A370-4A5D-A95F-CA6E0E7191E6}"/>
          </ac:spMkLst>
        </pc:spChg>
        <pc:spChg chg="add del">
          <ac:chgData name="Rosales, Karla" userId="0b2e1671-3f43-44dd-8c43-a65173f10dda" providerId="ADAL" clId="{D1416988-1368-4205-8DBC-C1FB3BDFEF8C}" dt="2024-09-09T16:44:10.440" v="130" actId="26606"/>
          <ac:spMkLst>
            <pc:docMk/>
            <pc:sldMk cId="1616157881" sldId="272"/>
            <ac:spMk id="16" creationId="{C33BF9DD-8A45-4EEE-B231-0A14D322E5F9}"/>
          </ac:spMkLst>
        </pc:spChg>
        <pc:spChg chg="add del">
          <ac:chgData name="Rosales, Karla" userId="0b2e1671-3f43-44dd-8c43-a65173f10dda" providerId="ADAL" clId="{D1416988-1368-4205-8DBC-C1FB3BDFEF8C}" dt="2024-09-09T16:44:10.440" v="130" actId="26606"/>
          <ac:spMkLst>
            <pc:docMk/>
            <pc:sldMk cId="1616157881" sldId="272"/>
            <ac:spMk id="20" creationId="{D5FBCAC9-BD8B-4F3B-AD74-EF37D4211349}"/>
          </ac:spMkLst>
        </pc:spChg>
        <pc:spChg chg="add del">
          <ac:chgData name="Rosales, Karla" userId="0b2e1671-3f43-44dd-8c43-a65173f10dda" providerId="ADAL" clId="{D1416988-1368-4205-8DBC-C1FB3BDFEF8C}" dt="2024-09-09T16:44:10.440" v="130" actId="26606"/>
          <ac:spMkLst>
            <pc:docMk/>
            <pc:sldMk cId="1616157881" sldId="272"/>
            <ac:spMk id="22" creationId="{9556C5A8-AD7E-4CE7-87BE-9EA3B5E1786F}"/>
          </ac:spMkLst>
        </pc:spChg>
        <pc:spChg chg="add">
          <ac:chgData name="Rosales, Karla" userId="0b2e1671-3f43-44dd-8c43-a65173f10dda" providerId="ADAL" clId="{D1416988-1368-4205-8DBC-C1FB3BDFEF8C}" dt="2024-09-09T16:44:10.451" v="131" actId="26606"/>
          <ac:spMkLst>
            <pc:docMk/>
            <pc:sldMk cId="1616157881" sldId="272"/>
            <ac:spMk id="24" creationId="{7D379150-F6B4-45C8-BE10-6B278AD400EB}"/>
          </ac:spMkLst>
        </pc:spChg>
        <pc:spChg chg="add">
          <ac:chgData name="Rosales, Karla" userId="0b2e1671-3f43-44dd-8c43-a65173f10dda" providerId="ADAL" clId="{D1416988-1368-4205-8DBC-C1FB3BDFEF8C}" dt="2024-09-09T16:44:10.451" v="131" actId="26606"/>
          <ac:spMkLst>
            <pc:docMk/>
            <pc:sldMk cId="1616157881" sldId="272"/>
            <ac:spMk id="25" creationId="{5FFCF544-A370-4A5D-A95F-CA6E0E7191E6}"/>
          </ac:spMkLst>
        </pc:spChg>
        <pc:spChg chg="add">
          <ac:chgData name="Rosales, Karla" userId="0b2e1671-3f43-44dd-8c43-a65173f10dda" providerId="ADAL" clId="{D1416988-1368-4205-8DBC-C1FB3BDFEF8C}" dt="2024-09-09T16:44:10.451" v="131" actId="26606"/>
          <ac:spMkLst>
            <pc:docMk/>
            <pc:sldMk cId="1616157881" sldId="272"/>
            <ac:spMk id="27" creationId="{C33BF9DD-8A45-4EEE-B231-0A14D322E5F9}"/>
          </ac:spMkLst>
        </pc:spChg>
        <pc:spChg chg="add">
          <ac:chgData name="Rosales, Karla" userId="0b2e1671-3f43-44dd-8c43-a65173f10dda" providerId="ADAL" clId="{D1416988-1368-4205-8DBC-C1FB3BDFEF8C}" dt="2024-09-09T16:44:10.451" v="131" actId="26606"/>
          <ac:spMkLst>
            <pc:docMk/>
            <pc:sldMk cId="1616157881" sldId="272"/>
            <ac:spMk id="30" creationId="{D5FBCAC9-BD8B-4F3B-AD74-EF37D4211349}"/>
          </ac:spMkLst>
        </pc:spChg>
        <pc:spChg chg="add">
          <ac:chgData name="Rosales, Karla" userId="0b2e1671-3f43-44dd-8c43-a65173f10dda" providerId="ADAL" clId="{D1416988-1368-4205-8DBC-C1FB3BDFEF8C}" dt="2024-09-09T16:44:10.451" v="131" actId="26606"/>
          <ac:spMkLst>
            <pc:docMk/>
            <pc:sldMk cId="1616157881" sldId="272"/>
            <ac:spMk id="31" creationId="{9556C5A8-AD7E-4CE7-87BE-9EA3B5E1786F}"/>
          </ac:spMkLst>
        </pc:spChg>
        <pc:picChg chg="add del">
          <ac:chgData name="Rosales, Karla" userId="0b2e1671-3f43-44dd-8c43-a65173f10dda" providerId="ADAL" clId="{D1416988-1368-4205-8DBC-C1FB3BDFEF8C}" dt="2024-09-09T16:44:10.440" v="130" actId="26606"/>
          <ac:picMkLst>
            <pc:docMk/>
            <pc:sldMk cId="1616157881" sldId="272"/>
            <ac:picMk id="7" creationId="{94CA6C2A-E6E7-DE2A-E582-C871C9370B5C}"/>
          </ac:picMkLst>
        </pc:picChg>
        <pc:picChg chg="add">
          <ac:chgData name="Rosales, Karla" userId="0b2e1671-3f43-44dd-8c43-a65173f10dda" providerId="ADAL" clId="{D1416988-1368-4205-8DBC-C1FB3BDFEF8C}" dt="2024-09-09T16:44:10.451" v="131" actId="26606"/>
          <ac:picMkLst>
            <pc:docMk/>
            <pc:sldMk cId="1616157881" sldId="272"/>
            <ac:picMk id="28" creationId="{D3E41111-54E7-1B28-BEE8-AAAA52F125F4}"/>
          </ac:picMkLst>
        </pc:picChg>
        <pc:cxnChg chg="add del">
          <ac:chgData name="Rosales, Karla" userId="0b2e1671-3f43-44dd-8c43-a65173f10dda" providerId="ADAL" clId="{D1416988-1368-4205-8DBC-C1FB3BDFEF8C}" dt="2024-09-09T16:44:10.440" v="130" actId="26606"/>
          <ac:cxnSpMkLst>
            <pc:docMk/>
            <pc:sldMk cId="1616157881" sldId="272"/>
            <ac:cxnSpMk id="14" creationId="{6EEB3B97-A638-498B-8083-54191CE71E01}"/>
          </ac:cxnSpMkLst>
        </pc:cxnChg>
        <pc:cxnChg chg="add del">
          <ac:chgData name="Rosales, Karla" userId="0b2e1671-3f43-44dd-8c43-a65173f10dda" providerId="ADAL" clId="{D1416988-1368-4205-8DBC-C1FB3BDFEF8C}" dt="2024-09-09T16:44:10.440" v="130" actId="26606"/>
          <ac:cxnSpMkLst>
            <pc:docMk/>
            <pc:sldMk cId="1616157881" sldId="272"/>
            <ac:cxnSpMk id="18" creationId="{9020DCC9-F851-4562-BB20-1AB3C51BFD08}"/>
          </ac:cxnSpMkLst>
        </pc:cxnChg>
        <pc:cxnChg chg="add">
          <ac:chgData name="Rosales, Karla" userId="0b2e1671-3f43-44dd-8c43-a65173f10dda" providerId="ADAL" clId="{D1416988-1368-4205-8DBC-C1FB3BDFEF8C}" dt="2024-09-09T16:44:10.451" v="131" actId="26606"/>
          <ac:cxnSpMkLst>
            <pc:docMk/>
            <pc:sldMk cId="1616157881" sldId="272"/>
            <ac:cxnSpMk id="26" creationId="{6EEB3B97-A638-498B-8083-54191CE71E01}"/>
          </ac:cxnSpMkLst>
        </pc:cxnChg>
        <pc:cxnChg chg="add">
          <ac:chgData name="Rosales, Karla" userId="0b2e1671-3f43-44dd-8c43-a65173f10dda" providerId="ADAL" clId="{D1416988-1368-4205-8DBC-C1FB3BDFEF8C}" dt="2024-09-09T16:44:10.451" v="131" actId="26606"/>
          <ac:cxnSpMkLst>
            <pc:docMk/>
            <pc:sldMk cId="1616157881" sldId="272"/>
            <ac:cxnSpMk id="29" creationId="{9020DCC9-F851-4562-BB20-1AB3C51BFD08}"/>
          </ac:cxnSpMkLst>
        </pc:cxnChg>
      </pc:sldChg>
      <pc:sldChg chg="addSp modSp mod setBg modClrScheme chgLayout">
        <pc:chgData name="Rosales, Karla" userId="0b2e1671-3f43-44dd-8c43-a65173f10dda" providerId="ADAL" clId="{D1416988-1368-4205-8DBC-C1FB3BDFEF8C}" dt="2024-09-09T16:44:28.572" v="133" actId="26606"/>
        <pc:sldMkLst>
          <pc:docMk/>
          <pc:sldMk cId="389507546" sldId="274"/>
        </pc:sldMkLst>
        <pc:spChg chg="mod ord">
          <ac:chgData name="Rosales, Karla" userId="0b2e1671-3f43-44dd-8c43-a65173f10dda" providerId="ADAL" clId="{D1416988-1368-4205-8DBC-C1FB3BDFEF8C}" dt="2024-09-09T16:44:28.572" v="133" actId="26606"/>
          <ac:spMkLst>
            <pc:docMk/>
            <pc:sldMk cId="389507546" sldId="274"/>
            <ac:spMk id="2" creationId="{00000000-0000-0000-0000-000000000000}"/>
          </ac:spMkLst>
        </pc:spChg>
        <pc:spChg chg="mod ord">
          <ac:chgData name="Rosales, Karla" userId="0b2e1671-3f43-44dd-8c43-a65173f10dda" providerId="ADAL" clId="{D1416988-1368-4205-8DBC-C1FB3BDFEF8C}" dt="2024-09-09T16:44:28.572" v="133" actId="26606"/>
          <ac:spMkLst>
            <pc:docMk/>
            <pc:sldMk cId="389507546" sldId="274"/>
            <ac:spMk id="3" creationId="{00000000-0000-0000-0000-000000000000}"/>
          </ac:spMkLst>
        </pc:spChg>
        <pc:spChg chg="add">
          <ac:chgData name="Rosales, Karla" userId="0b2e1671-3f43-44dd-8c43-a65173f10dda" providerId="ADAL" clId="{D1416988-1368-4205-8DBC-C1FB3BDFEF8C}" dt="2024-09-09T16:44:28.572" v="133" actId="26606"/>
          <ac:spMkLst>
            <pc:docMk/>
            <pc:sldMk cId="389507546" sldId="274"/>
            <ac:spMk id="10" creationId="{7D379150-F6B4-45C8-BE10-6B278AD400EB}"/>
          </ac:spMkLst>
        </pc:spChg>
        <pc:spChg chg="add">
          <ac:chgData name="Rosales, Karla" userId="0b2e1671-3f43-44dd-8c43-a65173f10dda" providerId="ADAL" clId="{D1416988-1368-4205-8DBC-C1FB3BDFEF8C}" dt="2024-09-09T16:44:28.572" v="133" actId="26606"/>
          <ac:spMkLst>
            <pc:docMk/>
            <pc:sldMk cId="389507546" sldId="274"/>
            <ac:spMk id="12" creationId="{5FFCF544-A370-4A5D-A95F-CA6E0E7191E6}"/>
          </ac:spMkLst>
        </pc:spChg>
        <pc:spChg chg="add">
          <ac:chgData name="Rosales, Karla" userId="0b2e1671-3f43-44dd-8c43-a65173f10dda" providerId="ADAL" clId="{D1416988-1368-4205-8DBC-C1FB3BDFEF8C}" dt="2024-09-09T16:44:28.572" v="133" actId="26606"/>
          <ac:spMkLst>
            <pc:docMk/>
            <pc:sldMk cId="389507546" sldId="274"/>
            <ac:spMk id="16" creationId="{C33BF9DD-8A45-4EEE-B231-0A14D322E5F9}"/>
          </ac:spMkLst>
        </pc:spChg>
        <pc:spChg chg="add">
          <ac:chgData name="Rosales, Karla" userId="0b2e1671-3f43-44dd-8c43-a65173f10dda" providerId="ADAL" clId="{D1416988-1368-4205-8DBC-C1FB3BDFEF8C}" dt="2024-09-09T16:44:28.572" v="133" actId="26606"/>
          <ac:spMkLst>
            <pc:docMk/>
            <pc:sldMk cId="389507546" sldId="274"/>
            <ac:spMk id="20" creationId="{D5FBCAC9-BD8B-4F3B-AD74-EF37D4211349}"/>
          </ac:spMkLst>
        </pc:spChg>
        <pc:spChg chg="add">
          <ac:chgData name="Rosales, Karla" userId="0b2e1671-3f43-44dd-8c43-a65173f10dda" providerId="ADAL" clId="{D1416988-1368-4205-8DBC-C1FB3BDFEF8C}" dt="2024-09-09T16:44:28.572" v="133" actId="26606"/>
          <ac:spMkLst>
            <pc:docMk/>
            <pc:sldMk cId="389507546" sldId="274"/>
            <ac:spMk id="22" creationId="{9556C5A8-AD7E-4CE7-87BE-9EA3B5E1786F}"/>
          </ac:spMkLst>
        </pc:spChg>
        <pc:picChg chg="add">
          <ac:chgData name="Rosales, Karla" userId="0b2e1671-3f43-44dd-8c43-a65173f10dda" providerId="ADAL" clId="{D1416988-1368-4205-8DBC-C1FB3BDFEF8C}" dt="2024-09-09T16:44:28.572" v="133" actId="26606"/>
          <ac:picMkLst>
            <pc:docMk/>
            <pc:sldMk cId="389507546" sldId="274"/>
            <ac:picMk id="7" creationId="{FD010118-7F59-12CE-750D-B92A96A76134}"/>
          </ac:picMkLst>
        </pc:picChg>
        <pc:cxnChg chg="add">
          <ac:chgData name="Rosales, Karla" userId="0b2e1671-3f43-44dd-8c43-a65173f10dda" providerId="ADAL" clId="{D1416988-1368-4205-8DBC-C1FB3BDFEF8C}" dt="2024-09-09T16:44:28.572" v="133" actId="26606"/>
          <ac:cxnSpMkLst>
            <pc:docMk/>
            <pc:sldMk cId="389507546" sldId="274"/>
            <ac:cxnSpMk id="14" creationId="{6EEB3B97-A638-498B-8083-54191CE71E01}"/>
          </ac:cxnSpMkLst>
        </pc:cxnChg>
        <pc:cxnChg chg="add">
          <ac:chgData name="Rosales, Karla" userId="0b2e1671-3f43-44dd-8c43-a65173f10dda" providerId="ADAL" clId="{D1416988-1368-4205-8DBC-C1FB3BDFEF8C}" dt="2024-09-09T16:44:28.572" v="133" actId="26606"/>
          <ac:cxnSpMkLst>
            <pc:docMk/>
            <pc:sldMk cId="389507546" sldId="274"/>
            <ac:cxnSpMk id="18" creationId="{9020DCC9-F851-4562-BB20-1AB3C51BFD08}"/>
          </ac:cxnSpMkLst>
        </pc:cxnChg>
      </pc:sldChg>
      <pc:sldChg chg="addSp modSp mod setBg modClrScheme chgLayout">
        <pc:chgData name="Rosales, Karla" userId="0b2e1671-3f43-44dd-8c43-a65173f10dda" providerId="ADAL" clId="{D1416988-1368-4205-8DBC-C1FB3BDFEF8C}" dt="2024-09-09T16:44:37.783" v="135" actId="26606"/>
        <pc:sldMkLst>
          <pc:docMk/>
          <pc:sldMk cId="1379604878" sldId="275"/>
        </pc:sldMkLst>
        <pc:spChg chg="mod ord">
          <ac:chgData name="Rosales, Karla" userId="0b2e1671-3f43-44dd-8c43-a65173f10dda" providerId="ADAL" clId="{D1416988-1368-4205-8DBC-C1FB3BDFEF8C}" dt="2024-09-09T16:44:37.783" v="135" actId="26606"/>
          <ac:spMkLst>
            <pc:docMk/>
            <pc:sldMk cId="1379604878" sldId="275"/>
            <ac:spMk id="2" creationId="{00000000-0000-0000-0000-000000000000}"/>
          </ac:spMkLst>
        </pc:spChg>
        <pc:spChg chg="mod ord">
          <ac:chgData name="Rosales, Karla" userId="0b2e1671-3f43-44dd-8c43-a65173f10dda" providerId="ADAL" clId="{D1416988-1368-4205-8DBC-C1FB3BDFEF8C}" dt="2024-09-09T16:44:37.783" v="135" actId="26606"/>
          <ac:spMkLst>
            <pc:docMk/>
            <pc:sldMk cId="1379604878" sldId="275"/>
            <ac:spMk id="3" creationId="{00000000-0000-0000-0000-000000000000}"/>
          </ac:spMkLst>
        </pc:spChg>
        <pc:spChg chg="add">
          <ac:chgData name="Rosales, Karla" userId="0b2e1671-3f43-44dd-8c43-a65173f10dda" providerId="ADAL" clId="{D1416988-1368-4205-8DBC-C1FB3BDFEF8C}" dt="2024-09-09T16:44:37.783" v="135" actId="26606"/>
          <ac:spMkLst>
            <pc:docMk/>
            <pc:sldMk cId="1379604878" sldId="275"/>
            <ac:spMk id="10" creationId="{7D379150-F6B4-45C8-BE10-6B278AD400EB}"/>
          </ac:spMkLst>
        </pc:spChg>
        <pc:spChg chg="add">
          <ac:chgData name="Rosales, Karla" userId="0b2e1671-3f43-44dd-8c43-a65173f10dda" providerId="ADAL" clId="{D1416988-1368-4205-8DBC-C1FB3BDFEF8C}" dt="2024-09-09T16:44:37.783" v="135" actId="26606"/>
          <ac:spMkLst>
            <pc:docMk/>
            <pc:sldMk cId="1379604878" sldId="275"/>
            <ac:spMk id="12" creationId="{5FFCF544-A370-4A5D-A95F-CA6E0E7191E6}"/>
          </ac:spMkLst>
        </pc:spChg>
        <pc:spChg chg="add">
          <ac:chgData name="Rosales, Karla" userId="0b2e1671-3f43-44dd-8c43-a65173f10dda" providerId="ADAL" clId="{D1416988-1368-4205-8DBC-C1FB3BDFEF8C}" dt="2024-09-09T16:44:37.783" v="135" actId="26606"/>
          <ac:spMkLst>
            <pc:docMk/>
            <pc:sldMk cId="1379604878" sldId="275"/>
            <ac:spMk id="16" creationId="{C33BF9DD-8A45-4EEE-B231-0A14D322E5F9}"/>
          </ac:spMkLst>
        </pc:spChg>
        <pc:spChg chg="add">
          <ac:chgData name="Rosales, Karla" userId="0b2e1671-3f43-44dd-8c43-a65173f10dda" providerId="ADAL" clId="{D1416988-1368-4205-8DBC-C1FB3BDFEF8C}" dt="2024-09-09T16:44:37.783" v="135" actId="26606"/>
          <ac:spMkLst>
            <pc:docMk/>
            <pc:sldMk cId="1379604878" sldId="275"/>
            <ac:spMk id="20" creationId="{D5FBCAC9-BD8B-4F3B-AD74-EF37D4211349}"/>
          </ac:spMkLst>
        </pc:spChg>
        <pc:spChg chg="add">
          <ac:chgData name="Rosales, Karla" userId="0b2e1671-3f43-44dd-8c43-a65173f10dda" providerId="ADAL" clId="{D1416988-1368-4205-8DBC-C1FB3BDFEF8C}" dt="2024-09-09T16:44:37.783" v="135" actId="26606"/>
          <ac:spMkLst>
            <pc:docMk/>
            <pc:sldMk cId="1379604878" sldId="275"/>
            <ac:spMk id="22" creationId="{9556C5A8-AD7E-4CE7-87BE-9EA3B5E1786F}"/>
          </ac:spMkLst>
        </pc:spChg>
        <pc:picChg chg="add">
          <ac:chgData name="Rosales, Karla" userId="0b2e1671-3f43-44dd-8c43-a65173f10dda" providerId="ADAL" clId="{D1416988-1368-4205-8DBC-C1FB3BDFEF8C}" dt="2024-09-09T16:44:37.783" v="135" actId="26606"/>
          <ac:picMkLst>
            <pc:docMk/>
            <pc:sldMk cId="1379604878" sldId="275"/>
            <ac:picMk id="7" creationId="{14A957F5-BC8D-14D7-A4F2-0153EECB4344}"/>
          </ac:picMkLst>
        </pc:picChg>
        <pc:cxnChg chg="add">
          <ac:chgData name="Rosales, Karla" userId="0b2e1671-3f43-44dd-8c43-a65173f10dda" providerId="ADAL" clId="{D1416988-1368-4205-8DBC-C1FB3BDFEF8C}" dt="2024-09-09T16:44:37.783" v="135" actId="26606"/>
          <ac:cxnSpMkLst>
            <pc:docMk/>
            <pc:sldMk cId="1379604878" sldId="275"/>
            <ac:cxnSpMk id="14" creationId="{6EEB3B97-A638-498B-8083-54191CE71E01}"/>
          </ac:cxnSpMkLst>
        </pc:cxnChg>
        <pc:cxnChg chg="add">
          <ac:chgData name="Rosales, Karla" userId="0b2e1671-3f43-44dd-8c43-a65173f10dda" providerId="ADAL" clId="{D1416988-1368-4205-8DBC-C1FB3BDFEF8C}" dt="2024-09-09T16:44:37.783" v="135" actId="26606"/>
          <ac:cxnSpMkLst>
            <pc:docMk/>
            <pc:sldMk cId="1379604878" sldId="275"/>
            <ac:cxnSpMk id="18" creationId="{9020DCC9-F851-4562-BB20-1AB3C51BFD08}"/>
          </ac:cxnSpMkLst>
        </pc:cxnChg>
      </pc:sldChg>
      <pc:sldChg chg="addSp modSp mod setBg modClrScheme chgLayout">
        <pc:chgData name="Rosales, Karla" userId="0b2e1671-3f43-44dd-8c43-a65173f10dda" providerId="ADAL" clId="{D1416988-1368-4205-8DBC-C1FB3BDFEF8C}" dt="2024-09-09T16:45:38.556" v="151" actId="27614"/>
        <pc:sldMkLst>
          <pc:docMk/>
          <pc:sldMk cId="3957856389" sldId="278"/>
        </pc:sldMkLst>
        <pc:spChg chg="mod ord">
          <ac:chgData name="Rosales, Karla" userId="0b2e1671-3f43-44dd-8c43-a65173f10dda" providerId="ADAL" clId="{D1416988-1368-4205-8DBC-C1FB3BDFEF8C}" dt="2024-09-09T16:45:35.763" v="148" actId="26606"/>
          <ac:spMkLst>
            <pc:docMk/>
            <pc:sldMk cId="3957856389" sldId="278"/>
            <ac:spMk id="2" creationId="{00000000-0000-0000-0000-000000000000}"/>
          </ac:spMkLst>
        </pc:spChg>
        <pc:spChg chg="mod ord">
          <ac:chgData name="Rosales, Karla" userId="0b2e1671-3f43-44dd-8c43-a65173f10dda" providerId="ADAL" clId="{D1416988-1368-4205-8DBC-C1FB3BDFEF8C}" dt="2024-09-09T16:45:35.763" v="148" actId="26606"/>
          <ac:spMkLst>
            <pc:docMk/>
            <pc:sldMk cId="3957856389" sldId="278"/>
            <ac:spMk id="3" creationId="{00000000-0000-0000-0000-000000000000}"/>
          </ac:spMkLst>
        </pc:spChg>
        <pc:spChg chg="add">
          <ac:chgData name="Rosales, Karla" userId="0b2e1671-3f43-44dd-8c43-a65173f10dda" providerId="ADAL" clId="{D1416988-1368-4205-8DBC-C1FB3BDFEF8C}" dt="2024-09-09T16:45:35.763" v="148" actId="26606"/>
          <ac:spMkLst>
            <pc:docMk/>
            <pc:sldMk cId="3957856389" sldId="278"/>
            <ac:spMk id="11" creationId="{A459ADE6-39B5-4D2B-B804-9E7F4F18C64B}"/>
          </ac:spMkLst>
        </pc:spChg>
        <pc:spChg chg="add">
          <ac:chgData name="Rosales, Karla" userId="0b2e1671-3f43-44dd-8c43-a65173f10dda" providerId="ADAL" clId="{D1416988-1368-4205-8DBC-C1FB3BDFEF8C}" dt="2024-09-09T16:45:35.763" v="148" actId="26606"/>
          <ac:spMkLst>
            <pc:docMk/>
            <pc:sldMk cId="3957856389" sldId="278"/>
            <ac:spMk id="13" creationId="{7883968A-0790-403A-8861-3A61F1595143}"/>
          </ac:spMkLst>
        </pc:spChg>
        <pc:spChg chg="add">
          <ac:chgData name="Rosales, Karla" userId="0b2e1671-3f43-44dd-8c43-a65173f10dda" providerId="ADAL" clId="{D1416988-1368-4205-8DBC-C1FB3BDFEF8C}" dt="2024-09-09T16:45:35.763" v="148" actId="26606"/>
          <ac:spMkLst>
            <pc:docMk/>
            <pc:sldMk cId="3957856389" sldId="278"/>
            <ac:spMk id="17" creationId="{76802D78-08AE-4322-A011-F916F2D42CDA}"/>
          </ac:spMkLst>
        </pc:spChg>
        <pc:spChg chg="add">
          <ac:chgData name="Rosales, Karla" userId="0b2e1671-3f43-44dd-8c43-a65173f10dda" providerId="ADAL" clId="{D1416988-1368-4205-8DBC-C1FB3BDFEF8C}" dt="2024-09-09T16:45:35.763" v="148" actId="26606"/>
          <ac:spMkLst>
            <pc:docMk/>
            <pc:sldMk cId="3957856389" sldId="278"/>
            <ac:spMk id="21" creationId="{45598703-F094-4F74-93F0-945A832FFA5D}"/>
          </ac:spMkLst>
        </pc:spChg>
        <pc:spChg chg="add">
          <ac:chgData name="Rosales, Karla" userId="0b2e1671-3f43-44dd-8c43-a65173f10dda" providerId="ADAL" clId="{D1416988-1368-4205-8DBC-C1FB3BDFEF8C}" dt="2024-09-09T16:45:35.763" v="148" actId="26606"/>
          <ac:spMkLst>
            <pc:docMk/>
            <pc:sldMk cId="3957856389" sldId="278"/>
            <ac:spMk id="23" creationId="{F0AC4F6F-0DD7-4E3F-ADF7-26B8E879762E}"/>
          </ac:spMkLst>
        </pc:spChg>
        <pc:picChg chg="mod ord">
          <ac:chgData name="Rosales, Karla" userId="0b2e1671-3f43-44dd-8c43-a65173f10dda" providerId="ADAL" clId="{D1416988-1368-4205-8DBC-C1FB3BDFEF8C}" dt="2024-09-09T16:45:38.556" v="151" actId="27614"/>
          <ac:picMkLst>
            <pc:docMk/>
            <pc:sldMk cId="3957856389" sldId="278"/>
            <ac:picMk id="4" creationId="{00000000-0000-0000-0000-000000000000}"/>
          </ac:picMkLst>
        </pc:picChg>
        <pc:picChg chg="mod">
          <ac:chgData name="Rosales, Karla" userId="0b2e1671-3f43-44dd-8c43-a65173f10dda" providerId="ADAL" clId="{D1416988-1368-4205-8DBC-C1FB3BDFEF8C}" dt="2024-09-09T16:45:38.218" v="150" actId="27614"/>
          <ac:picMkLst>
            <pc:docMk/>
            <pc:sldMk cId="3957856389" sldId="278"/>
            <ac:picMk id="5" creationId="{00000000-0000-0000-0000-000000000000}"/>
          </ac:picMkLst>
        </pc:picChg>
        <pc:picChg chg="mod">
          <ac:chgData name="Rosales, Karla" userId="0b2e1671-3f43-44dd-8c43-a65173f10dda" providerId="ADAL" clId="{D1416988-1368-4205-8DBC-C1FB3BDFEF8C}" dt="2024-09-09T16:45:38.217" v="149" actId="27614"/>
          <ac:picMkLst>
            <pc:docMk/>
            <pc:sldMk cId="3957856389" sldId="278"/>
            <ac:picMk id="6" creationId="{00000000-0000-0000-0000-000000000000}"/>
          </ac:picMkLst>
        </pc:picChg>
        <pc:cxnChg chg="add">
          <ac:chgData name="Rosales, Karla" userId="0b2e1671-3f43-44dd-8c43-a65173f10dda" providerId="ADAL" clId="{D1416988-1368-4205-8DBC-C1FB3BDFEF8C}" dt="2024-09-09T16:45:35.763" v="148" actId="26606"/>
          <ac:cxnSpMkLst>
            <pc:docMk/>
            <pc:sldMk cId="3957856389" sldId="278"/>
            <ac:cxnSpMk id="15" creationId="{4E9A2888-251D-4ACC-9A39-8C65906F5285}"/>
          </ac:cxnSpMkLst>
        </pc:cxnChg>
        <pc:cxnChg chg="add">
          <ac:chgData name="Rosales, Karla" userId="0b2e1671-3f43-44dd-8c43-a65173f10dda" providerId="ADAL" clId="{D1416988-1368-4205-8DBC-C1FB3BDFEF8C}" dt="2024-09-09T16:45:35.763" v="148" actId="26606"/>
          <ac:cxnSpMkLst>
            <pc:docMk/>
            <pc:sldMk cId="3957856389" sldId="278"/>
            <ac:cxnSpMk id="19" creationId="{95FA3E87-F218-4BA5-921F-838DB6FC6FD7}"/>
          </ac:cxnSpMkLst>
        </pc:cxnChg>
      </pc:sldChg>
      <pc:sldChg chg="addSp modSp mod setBg modClrScheme chgLayout">
        <pc:chgData name="Rosales, Karla" userId="0b2e1671-3f43-44dd-8c43-a65173f10dda" providerId="ADAL" clId="{D1416988-1368-4205-8DBC-C1FB3BDFEF8C}" dt="2024-09-09T16:45:53.136" v="155" actId="26606"/>
        <pc:sldMkLst>
          <pc:docMk/>
          <pc:sldMk cId="420361825" sldId="279"/>
        </pc:sldMkLst>
        <pc:spChg chg="mod ord">
          <ac:chgData name="Rosales, Karla" userId="0b2e1671-3f43-44dd-8c43-a65173f10dda" providerId="ADAL" clId="{D1416988-1368-4205-8DBC-C1FB3BDFEF8C}" dt="2024-09-09T16:45:51.155" v="154" actId="700"/>
          <ac:spMkLst>
            <pc:docMk/>
            <pc:sldMk cId="420361825" sldId="279"/>
            <ac:spMk id="3" creationId="{00000000-0000-0000-0000-000000000000}"/>
          </ac:spMkLst>
        </pc:spChg>
        <pc:picChg chg="add">
          <ac:chgData name="Rosales, Karla" userId="0b2e1671-3f43-44dd-8c43-a65173f10dda" providerId="ADAL" clId="{D1416988-1368-4205-8DBC-C1FB3BDFEF8C}" dt="2024-09-09T16:45:53.136" v="155" actId="26606"/>
          <ac:picMkLst>
            <pc:docMk/>
            <pc:sldMk cId="420361825" sldId="279"/>
            <ac:picMk id="7" creationId="{7B887E95-2A3B-9507-2939-9697587D106E}"/>
          </ac:picMkLst>
        </pc:picChg>
      </pc:sldChg>
      <pc:sldChg chg="addSp modSp mod setBg modClrScheme chgLayout">
        <pc:chgData name="Rosales, Karla" userId="0b2e1671-3f43-44dd-8c43-a65173f10dda" providerId="ADAL" clId="{D1416988-1368-4205-8DBC-C1FB3BDFEF8C}" dt="2024-09-09T16:41:08.609" v="112" actId="14100"/>
        <pc:sldMkLst>
          <pc:docMk/>
          <pc:sldMk cId="2355491484" sldId="280"/>
        </pc:sldMkLst>
        <pc:spChg chg="mod ord">
          <ac:chgData name="Rosales, Karla" userId="0b2e1671-3f43-44dd-8c43-a65173f10dda" providerId="ADAL" clId="{D1416988-1368-4205-8DBC-C1FB3BDFEF8C}" dt="2024-09-09T16:40:55.458" v="104" actId="26606"/>
          <ac:spMkLst>
            <pc:docMk/>
            <pc:sldMk cId="2355491484" sldId="280"/>
            <ac:spMk id="2" creationId="{00000000-0000-0000-0000-000000000000}"/>
          </ac:spMkLst>
        </pc:spChg>
        <pc:spChg chg="mod ord">
          <ac:chgData name="Rosales, Karla" userId="0b2e1671-3f43-44dd-8c43-a65173f10dda" providerId="ADAL" clId="{D1416988-1368-4205-8DBC-C1FB3BDFEF8C}" dt="2024-09-09T16:41:08.609" v="112" actId="14100"/>
          <ac:spMkLst>
            <pc:docMk/>
            <pc:sldMk cId="2355491484" sldId="280"/>
            <ac:spMk id="3" creationId="{00000000-0000-0000-0000-000000000000}"/>
          </ac:spMkLst>
        </pc:spChg>
        <pc:spChg chg="add">
          <ac:chgData name="Rosales, Karla" userId="0b2e1671-3f43-44dd-8c43-a65173f10dda" providerId="ADAL" clId="{D1416988-1368-4205-8DBC-C1FB3BDFEF8C}" dt="2024-09-09T16:40:55.458" v="104" actId="26606"/>
          <ac:spMkLst>
            <pc:docMk/>
            <pc:sldMk cId="2355491484" sldId="280"/>
            <ac:spMk id="8" creationId="{13FE9996-7EAC-4679-B37D-C1045F42F954}"/>
          </ac:spMkLst>
        </pc:spChg>
        <pc:spChg chg="add">
          <ac:chgData name="Rosales, Karla" userId="0b2e1671-3f43-44dd-8c43-a65173f10dda" providerId="ADAL" clId="{D1416988-1368-4205-8DBC-C1FB3BDFEF8C}" dt="2024-09-09T16:40:55.458" v="104" actId="26606"/>
          <ac:spMkLst>
            <pc:docMk/>
            <pc:sldMk cId="2355491484" sldId="280"/>
            <ac:spMk id="10" creationId="{761DF1FE-5CC8-43D2-A76C-93C76EEDE1E9}"/>
          </ac:spMkLst>
        </pc:spChg>
        <pc:spChg chg="add">
          <ac:chgData name="Rosales, Karla" userId="0b2e1671-3f43-44dd-8c43-a65173f10dda" providerId="ADAL" clId="{D1416988-1368-4205-8DBC-C1FB3BDFEF8C}" dt="2024-09-09T16:40:55.458" v="104" actId="26606"/>
          <ac:spMkLst>
            <pc:docMk/>
            <pc:sldMk cId="2355491484" sldId="280"/>
            <ac:spMk id="14" creationId="{3741B58E-3B65-4A01-A276-975AB2CF8A08}"/>
          </ac:spMkLst>
        </pc:spChg>
        <pc:spChg chg="add">
          <ac:chgData name="Rosales, Karla" userId="0b2e1671-3f43-44dd-8c43-a65173f10dda" providerId="ADAL" clId="{D1416988-1368-4205-8DBC-C1FB3BDFEF8C}" dt="2024-09-09T16:40:55.458" v="104" actId="26606"/>
          <ac:spMkLst>
            <pc:docMk/>
            <pc:sldMk cId="2355491484" sldId="280"/>
            <ac:spMk id="16" creationId="{7AAC67C3-831B-4AB1-A259-DFB839CAFAFC}"/>
          </ac:spMkLst>
        </pc:spChg>
        <pc:spChg chg="add">
          <ac:chgData name="Rosales, Karla" userId="0b2e1671-3f43-44dd-8c43-a65173f10dda" providerId="ADAL" clId="{D1416988-1368-4205-8DBC-C1FB3BDFEF8C}" dt="2024-09-09T16:40:55.458" v="104" actId="26606"/>
          <ac:spMkLst>
            <pc:docMk/>
            <pc:sldMk cId="2355491484" sldId="280"/>
            <ac:spMk id="18" creationId="{054B3F04-9EAC-45C0-B3CE-0387EEA10A0C}"/>
          </ac:spMkLst>
        </pc:spChg>
        <pc:cxnChg chg="add">
          <ac:chgData name="Rosales, Karla" userId="0b2e1671-3f43-44dd-8c43-a65173f10dda" providerId="ADAL" clId="{D1416988-1368-4205-8DBC-C1FB3BDFEF8C}" dt="2024-09-09T16:40:55.458" v="104" actId="26606"/>
          <ac:cxnSpMkLst>
            <pc:docMk/>
            <pc:sldMk cId="2355491484" sldId="280"/>
            <ac:cxnSpMk id="12" creationId="{E161BEBD-A23C-409E-ABC7-73F9EDC02F20}"/>
          </ac:cxnSpMkLst>
        </pc:cxnChg>
      </pc:sldChg>
      <pc:sldChg chg="addSp modSp mod setBg modClrScheme chgLayout">
        <pc:chgData name="Rosales, Karla" userId="0b2e1671-3f43-44dd-8c43-a65173f10dda" providerId="ADAL" clId="{D1416988-1368-4205-8DBC-C1FB3BDFEF8C}" dt="2024-09-09T16:45:26.608" v="146" actId="26606"/>
        <pc:sldMkLst>
          <pc:docMk/>
          <pc:sldMk cId="3334811966" sldId="281"/>
        </pc:sldMkLst>
        <pc:spChg chg="mod ord">
          <ac:chgData name="Rosales, Karla" userId="0b2e1671-3f43-44dd-8c43-a65173f10dda" providerId="ADAL" clId="{D1416988-1368-4205-8DBC-C1FB3BDFEF8C}" dt="2024-09-09T16:45:26.608" v="146" actId="26606"/>
          <ac:spMkLst>
            <pc:docMk/>
            <pc:sldMk cId="3334811966" sldId="281"/>
            <ac:spMk id="2" creationId="{00000000-0000-0000-0000-000000000000}"/>
          </ac:spMkLst>
        </pc:spChg>
        <pc:spChg chg="mod ord">
          <ac:chgData name="Rosales, Karla" userId="0b2e1671-3f43-44dd-8c43-a65173f10dda" providerId="ADAL" clId="{D1416988-1368-4205-8DBC-C1FB3BDFEF8C}" dt="2024-09-09T16:45:26.608" v="146" actId="26606"/>
          <ac:spMkLst>
            <pc:docMk/>
            <pc:sldMk cId="3334811966" sldId="281"/>
            <ac:spMk id="3" creationId="{00000000-0000-0000-0000-000000000000}"/>
          </ac:spMkLst>
        </pc:spChg>
        <pc:spChg chg="add">
          <ac:chgData name="Rosales, Karla" userId="0b2e1671-3f43-44dd-8c43-a65173f10dda" providerId="ADAL" clId="{D1416988-1368-4205-8DBC-C1FB3BDFEF8C}" dt="2024-09-09T16:45:26.608" v="146" actId="26606"/>
          <ac:spMkLst>
            <pc:docMk/>
            <pc:sldMk cId="3334811966" sldId="281"/>
            <ac:spMk id="12" creationId="{00195BFA-FD31-4D6E-8E00-89ADD87C3485}"/>
          </ac:spMkLst>
        </pc:spChg>
        <pc:spChg chg="add">
          <ac:chgData name="Rosales, Karla" userId="0b2e1671-3f43-44dd-8c43-a65173f10dda" providerId="ADAL" clId="{D1416988-1368-4205-8DBC-C1FB3BDFEF8C}" dt="2024-09-09T16:45:26.608" v="146" actId="26606"/>
          <ac:spMkLst>
            <pc:docMk/>
            <pc:sldMk cId="3334811966" sldId="281"/>
            <ac:spMk id="14" creationId="{8E8A7B43-443B-4C99-A3C6-9CE7646B84C1}"/>
          </ac:spMkLst>
        </pc:spChg>
        <pc:spChg chg="add">
          <ac:chgData name="Rosales, Karla" userId="0b2e1671-3f43-44dd-8c43-a65173f10dda" providerId="ADAL" clId="{D1416988-1368-4205-8DBC-C1FB3BDFEF8C}" dt="2024-09-09T16:45:26.608" v="146" actId="26606"/>
          <ac:spMkLst>
            <pc:docMk/>
            <pc:sldMk cId="3334811966" sldId="281"/>
            <ac:spMk id="18" creationId="{232EC693-72FC-4397-8B14-FAB098F83854}"/>
          </ac:spMkLst>
        </pc:spChg>
        <pc:spChg chg="add">
          <ac:chgData name="Rosales, Karla" userId="0b2e1671-3f43-44dd-8c43-a65173f10dda" providerId="ADAL" clId="{D1416988-1368-4205-8DBC-C1FB3BDFEF8C}" dt="2024-09-09T16:45:26.608" v="146" actId="26606"/>
          <ac:spMkLst>
            <pc:docMk/>
            <pc:sldMk cId="3334811966" sldId="281"/>
            <ac:spMk id="22" creationId="{C09296F5-FBC6-4FFB-8A69-E23CFD938E30}"/>
          </ac:spMkLst>
        </pc:spChg>
        <pc:spChg chg="add">
          <ac:chgData name="Rosales, Karla" userId="0b2e1671-3f43-44dd-8c43-a65173f10dda" providerId="ADAL" clId="{D1416988-1368-4205-8DBC-C1FB3BDFEF8C}" dt="2024-09-09T16:45:26.608" v="146" actId="26606"/>
          <ac:spMkLst>
            <pc:docMk/>
            <pc:sldMk cId="3334811966" sldId="281"/>
            <ac:spMk id="24" creationId="{D96591D8-BD02-4516-AAA0-00C701F252B9}"/>
          </ac:spMkLst>
        </pc:spChg>
        <pc:spChg chg="add">
          <ac:chgData name="Rosales, Karla" userId="0b2e1671-3f43-44dd-8c43-a65173f10dda" providerId="ADAL" clId="{D1416988-1368-4205-8DBC-C1FB3BDFEF8C}" dt="2024-09-09T16:45:26.608" v="146" actId="26606"/>
          <ac:spMkLst>
            <pc:docMk/>
            <pc:sldMk cId="3334811966" sldId="281"/>
            <ac:spMk id="26" creationId="{A21C8808-B380-4C3D-A4EC-2C75D1E67B7B}"/>
          </ac:spMkLst>
        </pc:spChg>
        <pc:picChg chg="mod">
          <ac:chgData name="Rosales, Karla" userId="0b2e1671-3f43-44dd-8c43-a65173f10dda" providerId="ADAL" clId="{D1416988-1368-4205-8DBC-C1FB3BDFEF8C}" dt="2024-09-09T16:45:26.608" v="146" actId="26606"/>
          <ac:picMkLst>
            <pc:docMk/>
            <pc:sldMk cId="3334811966" sldId="281"/>
            <ac:picMk id="4" creationId="{00000000-0000-0000-0000-000000000000}"/>
          </ac:picMkLst>
        </pc:picChg>
        <pc:picChg chg="mod">
          <ac:chgData name="Rosales, Karla" userId="0b2e1671-3f43-44dd-8c43-a65173f10dda" providerId="ADAL" clId="{D1416988-1368-4205-8DBC-C1FB3BDFEF8C}" dt="2024-09-09T16:45:26.608" v="146" actId="26606"/>
          <ac:picMkLst>
            <pc:docMk/>
            <pc:sldMk cId="3334811966" sldId="281"/>
            <ac:picMk id="5" creationId="{00000000-0000-0000-0000-000000000000}"/>
          </ac:picMkLst>
        </pc:picChg>
        <pc:picChg chg="mod">
          <ac:chgData name="Rosales, Karla" userId="0b2e1671-3f43-44dd-8c43-a65173f10dda" providerId="ADAL" clId="{D1416988-1368-4205-8DBC-C1FB3BDFEF8C}" dt="2024-09-09T16:45:26.608" v="146" actId="26606"/>
          <ac:picMkLst>
            <pc:docMk/>
            <pc:sldMk cId="3334811966" sldId="281"/>
            <ac:picMk id="6" creationId="{00000000-0000-0000-0000-000000000000}"/>
          </ac:picMkLst>
        </pc:picChg>
        <pc:picChg chg="mod">
          <ac:chgData name="Rosales, Karla" userId="0b2e1671-3f43-44dd-8c43-a65173f10dda" providerId="ADAL" clId="{D1416988-1368-4205-8DBC-C1FB3BDFEF8C}" dt="2024-09-09T16:45:26.608" v="146" actId="26606"/>
          <ac:picMkLst>
            <pc:docMk/>
            <pc:sldMk cId="3334811966" sldId="281"/>
            <ac:picMk id="7" creationId="{00000000-0000-0000-0000-000000000000}"/>
          </ac:picMkLst>
        </pc:picChg>
        <pc:cxnChg chg="add">
          <ac:chgData name="Rosales, Karla" userId="0b2e1671-3f43-44dd-8c43-a65173f10dda" providerId="ADAL" clId="{D1416988-1368-4205-8DBC-C1FB3BDFEF8C}" dt="2024-09-09T16:45:26.608" v="146" actId="26606"/>
          <ac:cxnSpMkLst>
            <pc:docMk/>
            <pc:sldMk cId="3334811966" sldId="281"/>
            <ac:cxnSpMk id="16" creationId="{7465263F-49B5-417F-9656-FB8062DB746B}"/>
          </ac:cxnSpMkLst>
        </pc:cxnChg>
        <pc:cxnChg chg="add">
          <ac:chgData name="Rosales, Karla" userId="0b2e1671-3f43-44dd-8c43-a65173f10dda" providerId="ADAL" clId="{D1416988-1368-4205-8DBC-C1FB3BDFEF8C}" dt="2024-09-09T16:45:26.608" v="146" actId="26606"/>
          <ac:cxnSpMkLst>
            <pc:docMk/>
            <pc:sldMk cId="3334811966" sldId="281"/>
            <ac:cxnSpMk id="20" creationId="{5D677EF7-599A-42F9-916B-BCFCACD88C3E}"/>
          </ac:cxnSpMkLst>
        </pc:cxnChg>
      </pc:sldChg>
      <pc:sldChg chg="addSp modSp mod setBg modClrScheme chgLayout">
        <pc:chgData name="Rosales, Karla" userId="0b2e1671-3f43-44dd-8c43-a65173f10dda" providerId="ADAL" clId="{D1416988-1368-4205-8DBC-C1FB3BDFEF8C}" dt="2024-09-09T16:45:45.997" v="153" actId="26606"/>
        <pc:sldMkLst>
          <pc:docMk/>
          <pc:sldMk cId="2575212356" sldId="282"/>
        </pc:sldMkLst>
        <pc:spChg chg="mod ord">
          <ac:chgData name="Rosales, Karla" userId="0b2e1671-3f43-44dd-8c43-a65173f10dda" providerId="ADAL" clId="{D1416988-1368-4205-8DBC-C1FB3BDFEF8C}" dt="2024-09-09T16:45:45.997" v="153" actId="26606"/>
          <ac:spMkLst>
            <pc:docMk/>
            <pc:sldMk cId="2575212356" sldId="282"/>
            <ac:spMk id="2" creationId="{00000000-0000-0000-0000-000000000000}"/>
          </ac:spMkLst>
        </pc:spChg>
        <pc:spChg chg="mod ord">
          <ac:chgData name="Rosales, Karla" userId="0b2e1671-3f43-44dd-8c43-a65173f10dda" providerId="ADAL" clId="{D1416988-1368-4205-8DBC-C1FB3BDFEF8C}" dt="2024-09-09T16:45:45.997" v="153" actId="26606"/>
          <ac:spMkLst>
            <pc:docMk/>
            <pc:sldMk cId="2575212356" sldId="282"/>
            <ac:spMk id="3" creationId="{00000000-0000-0000-0000-000000000000}"/>
          </ac:spMkLst>
        </pc:spChg>
        <pc:spChg chg="add">
          <ac:chgData name="Rosales, Karla" userId="0b2e1671-3f43-44dd-8c43-a65173f10dda" providerId="ADAL" clId="{D1416988-1368-4205-8DBC-C1FB3BDFEF8C}" dt="2024-09-09T16:45:45.997" v="153" actId="26606"/>
          <ac:spMkLst>
            <pc:docMk/>
            <pc:sldMk cId="2575212356" sldId="282"/>
            <ac:spMk id="11" creationId="{A459ADE6-39B5-4D2B-B804-9E7F4F18C64B}"/>
          </ac:spMkLst>
        </pc:spChg>
        <pc:spChg chg="add">
          <ac:chgData name="Rosales, Karla" userId="0b2e1671-3f43-44dd-8c43-a65173f10dda" providerId="ADAL" clId="{D1416988-1368-4205-8DBC-C1FB3BDFEF8C}" dt="2024-09-09T16:45:45.997" v="153" actId="26606"/>
          <ac:spMkLst>
            <pc:docMk/>
            <pc:sldMk cId="2575212356" sldId="282"/>
            <ac:spMk id="13" creationId="{7883968A-0790-403A-8861-3A61F1595143}"/>
          </ac:spMkLst>
        </pc:spChg>
        <pc:picChg chg="mod">
          <ac:chgData name="Rosales, Karla" userId="0b2e1671-3f43-44dd-8c43-a65173f10dda" providerId="ADAL" clId="{D1416988-1368-4205-8DBC-C1FB3BDFEF8C}" dt="2024-09-09T16:45:45.997" v="153" actId="26606"/>
          <ac:picMkLst>
            <pc:docMk/>
            <pc:sldMk cId="2575212356" sldId="282"/>
            <ac:picMk id="4" creationId="{00000000-0000-0000-0000-000000000000}"/>
          </ac:picMkLst>
        </pc:picChg>
        <pc:picChg chg="mod ord">
          <ac:chgData name="Rosales, Karla" userId="0b2e1671-3f43-44dd-8c43-a65173f10dda" providerId="ADAL" clId="{D1416988-1368-4205-8DBC-C1FB3BDFEF8C}" dt="2024-09-09T16:45:45.997" v="153" actId="26606"/>
          <ac:picMkLst>
            <pc:docMk/>
            <pc:sldMk cId="2575212356" sldId="282"/>
            <ac:picMk id="5" creationId="{00000000-0000-0000-0000-000000000000}"/>
          </ac:picMkLst>
        </pc:picChg>
        <pc:picChg chg="mod">
          <ac:chgData name="Rosales, Karla" userId="0b2e1671-3f43-44dd-8c43-a65173f10dda" providerId="ADAL" clId="{D1416988-1368-4205-8DBC-C1FB3BDFEF8C}" dt="2024-09-09T16:45:45.997" v="153" actId="26606"/>
          <ac:picMkLst>
            <pc:docMk/>
            <pc:sldMk cId="2575212356" sldId="282"/>
            <ac:picMk id="6" creationId="{00000000-0000-0000-0000-000000000000}"/>
          </ac:picMkLst>
        </pc:picChg>
        <pc:cxnChg chg="add">
          <ac:chgData name="Rosales, Karla" userId="0b2e1671-3f43-44dd-8c43-a65173f10dda" providerId="ADAL" clId="{D1416988-1368-4205-8DBC-C1FB3BDFEF8C}" dt="2024-09-09T16:45:45.997" v="153" actId="26606"/>
          <ac:cxnSpMkLst>
            <pc:docMk/>
            <pc:sldMk cId="2575212356" sldId="282"/>
            <ac:cxnSpMk id="15" creationId="{4E9A2888-251D-4ACC-9A39-8C65906F5285}"/>
          </ac:cxnSpMkLst>
        </pc:cxnChg>
      </pc:sldChg>
      <pc:sldChg chg="addSp modSp mod setBg modClrScheme chgLayout">
        <pc:chgData name="Rosales, Karla" userId="0b2e1671-3f43-44dd-8c43-a65173f10dda" providerId="ADAL" clId="{D1416988-1368-4205-8DBC-C1FB3BDFEF8C}" dt="2024-09-09T16:45:00.973" v="141" actId="26606"/>
        <pc:sldMkLst>
          <pc:docMk/>
          <pc:sldMk cId="1510142357" sldId="283"/>
        </pc:sldMkLst>
        <pc:spChg chg="mod ord">
          <ac:chgData name="Rosales, Karla" userId="0b2e1671-3f43-44dd-8c43-a65173f10dda" providerId="ADAL" clId="{D1416988-1368-4205-8DBC-C1FB3BDFEF8C}" dt="2024-09-09T16:45:00.973" v="141" actId="26606"/>
          <ac:spMkLst>
            <pc:docMk/>
            <pc:sldMk cId="1510142357" sldId="283"/>
            <ac:spMk id="2" creationId="{00000000-0000-0000-0000-000000000000}"/>
          </ac:spMkLst>
        </pc:spChg>
        <pc:spChg chg="mod ord">
          <ac:chgData name="Rosales, Karla" userId="0b2e1671-3f43-44dd-8c43-a65173f10dda" providerId="ADAL" clId="{D1416988-1368-4205-8DBC-C1FB3BDFEF8C}" dt="2024-09-09T16:45:00.973" v="141" actId="26606"/>
          <ac:spMkLst>
            <pc:docMk/>
            <pc:sldMk cId="1510142357" sldId="283"/>
            <ac:spMk id="3" creationId="{00000000-0000-0000-0000-000000000000}"/>
          </ac:spMkLst>
        </pc:spChg>
        <pc:spChg chg="add">
          <ac:chgData name="Rosales, Karla" userId="0b2e1671-3f43-44dd-8c43-a65173f10dda" providerId="ADAL" clId="{D1416988-1368-4205-8DBC-C1FB3BDFEF8C}" dt="2024-09-09T16:45:00.973" v="141" actId="26606"/>
          <ac:spMkLst>
            <pc:docMk/>
            <pc:sldMk cId="1510142357" sldId="283"/>
            <ac:spMk id="10" creationId="{7D379150-F6B4-45C8-BE10-6B278AD400EB}"/>
          </ac:spMkLst>
        </pc:spChg>
        <pc:spChg chg="add">
          <ac:chgData name="Rosales, Karla" userId="0b2e1671-3f43-44dd-8c43-a65173f10dda" providerId="ADAL" clId="{D1416988-1368-4205-8DBC-C1FB3BDFEF8C}" dt="2024-09-09T16:45:00.973" v="141" actId="26606"/>
          <ac:spMkLst>
            <pc:docMk/>
            <pc:sldMk cId="1510142357" sldId="283"/>
            <ac:spMk id="12" creationId="{5FFCF544-A370-4A5D-A95F-CA6E0E7191E6}"/>
          </ac:spMkLst>
        </pc:spChg>
        <pc:spChg chg="add">
          <ac:chgData name="Rosales, Karla" userId="0b2e1671-3f43-44dd-8c43-a65173f10dda" providerId="ADAL" clId="{D1416988-1368-4205-8DBC-C1FB3BDFEF8C}" dt="2024-09-09T16:45:00.973" v="141" actId="26606"/>
          <ac:spMkLst>
            <pc:docMk/>
            <pc:sldMk cId="1510142357" sldId="283"/>
            <ac:spMk id="16" creationId="{C33BF9DD-8A45-4EEE-B231-0A14D322E5F9}"/>
          </ac:spMkLst>
        </pc:spChg>
        <pc:spChg chg="add">
          <ac:chgData name="Rosales, Karla" userId="0b2e1671-3f43-44dd-8c43-a65173f10dda" providerId="ADAL" clId="{D1416988-1368-4205-8DBC-C1FB3BDFEF8C}" dt="2024-09-09T16:45:00.973" v="141" actId="26606"/>
          <ac:spMkLst>
            <pc:docMk/>
            <pc:sldMk cId="1510142357" sldId="283"/>
            <ac:spMk id="20" creationId="{D5FBCAC9-BD8B-4F3B-AD74-EF37D4211349}"/>
          </ac:spMkLst>
        </pc:spChg>
        <pc:spChg chg="add">
          <ac:chgData name="Rosales, Karla" userId="0b2e1671-3f43-44dd-8c43-a65173f10dda" providerId="ADAL" clId="{D1416988-1368-4205-8DBC-C1FB3BDFEF8C}" dt="2024-09-09T16:45:00.973" v="141" actId="26606"/>
          <ac:spMkLst>
            <pc:docMk/>
            <pc:sldMk cId="1510142357" sldId="283"/>
            <ac:spMk id="22" creationId="{9556C5A8-AD7E-4CE7-87BE-9EA3B5E1786F}"/>
          </ac:spMkLst>
        </pc:spChg>
        <pc:picChg chg="add">
          <ac:chgData name="Rosales, Karla" userId="0b2e1671-3f43-44dd-8c43-a65173f10dda" providerId="ADAL" clId="{D1416988-1368-4205-8DBC-C1FB3BDFEF8C}" dt="2024-09-09T16:45:00.973" v="141" actId="26606"/>
          <ac:picMkLst>
            <pc:docMk/>
            <pc:sldMk cId="1510142357" sldId="283"/>
            <ac:picMk id="7" creationId="{3274B0B5-4BF6-A250-02B4-41D856D24D40}"/>
          </ac:picMkLst>
        </pc:picChg>
        <pc:cxnChg chg="add">
          <ac:chgData name="Rosales, Karla" userId="0b2e1671-3f43-44dd-8c43-a65173f10dda" providerId="ADAL" clId="{D1416988-1368-4205-8DBC-C1FB3BDFEF8C}" dt="2024-09-09T16:45:00.973" v="141" actId="26606"/>
          <ac:cxnSpMkLst>
            <pc:docMk/>
            <pc:sldMk cId="1510142357" sldId="283"/>
            <ac:cxnSpMk id="14" creationId="{6EEB3B97-A638-498B-8083-54191CE71E01}"/>
          </ac:cxnSpMkLst>
        </pc:cxnChg>
        <pc:cxnChg chg="add">
          <ac:chgData name="Rosales, Karla" userId="0b2e1671-3f43-44dd-8c43-a65173f10dda" providerId="ADAL" clId="{D1416988-1368-4205-8DBC-C1FB3BDFEF8C}" dt="2024-09-09T16:45:00.973" v="141" actId="26606"/>
          <ac:cxnSpMkLst>
            <pc:docMk/>
            <pc:sldMk cId="1510142357" sldId="283"/>
            <ac:cxnSpMk id="18" creationId="{9020DCC9-F851-4562-BB20-1AB3C51BFD08}"/>
          </ac:cxnSpMkLst>
        </pc:cxnChg>
      </pc:sldChg>
      <pc:sldChg chg="modSp mod modClrScheme chgLayout">
        <pc:chgData name="Rosales, Karla" userId="0b2e1671-3f43-44dd-8c43-a65173f10dda" providerId="ADAL" clId="{D1416988-1368-4205-8DBC-C1FB3BDFEF8C}" dt="2024-09-09T16:43:56.638" v="127" actId="700"/>
        <pc:sldMkLst>
          <pc:docMk/>
          <pc:sldMk cId="2913400754" sldId="288"/>
        </pc:sldMkLst>
        <pc:spChg chg="mod ord">
          <ac:chgData name="Rosales, Karla" userId="0b2e1671-3f43-44dd-8c43-a65173f10dda" providerId="ADAL" clId="{D1416988-1368-4205-8DBC-C1FB3BDFEF8C}" dt="2024-09-09T16:43:56.638" v="127" actId="700"/>
          <ac:spMkLst>
            <pc:docMk/>
            <pc:sldMk cId="2913400754" sldId="288"/>
            <ac:spMk id="2" creationId="{00000000-0000-0000-0000-000000000000}"/>
          </ac:spMkLst>
        </pc:spChg>
        <pc:spChg chg="mod ord">
          <ac:chgData name="Rosales, Karla" userId="0b2e1671-3f43-44dd-8c43-a65173f10dda" providerId="ADAL" clId="{D1416988-1368-4205-8DBC-C1FB3BDFEF8C}" dt="2024-09-09T16:43:56.638" v="127" actId="700"/>
          <ac:spMkLst>
            <pc:docMk/>
            <pc:sldMk cId="2913400754" sldId="288"/>
            <ac:spMk id="3" creationId="{00000000-0000-0000-0000-000000000000}"/>
          </ac:spMkLst>
        </pc:spChg>
      </pc:sldChg>
      <pc:sldChg chg="addSp modSp mod setBg modClrScheme chgLayout">
        <pc:chgData name="Rosales, Karla" userId="0b2e1671-3f43-44dd-8c43-a65173f10dda" providerId="ADAL" clId="{D1416988-1368-4205-8DBC-C1FB3BDFEF8C}" dt="2024-09-09T16:42:58.474" v="114" actId="26606"/>
        <pc:sldMkLst>
          <pc:docMk/>
          <pc:sldMk cId="120044380" sldId="292"/>
        </pc:sldMkLst>
        <pc:spChg chg="mod ord">
          <ac:chgData name="Rosales, Karla" userId="0b2e1671-3f43-44dd-8c43-a65173f10dda" providerId="ADAL" clId="{D1416988-1368-4205-8DBC-C1FB3BDFEF8C}" dt="2024-09-09T16:42:58.474" v="114" actId="26606"/>
          <ac:spMkLst>
            <pc:docMk/>
            <pc:sldMk cId="120044380" sldId="292"/>
            <ac:spMk id="2" creationId="{00000000-0000-0000-0000-000000000000}"/>
          </ac:spMkLst>
        </pc:spChg>
        <pc:spChg chg="mod ord">
          <ac:chgData name="Rosales, Karla" userId="0b2e1671-3f43-44dd-8c43-a65173f10dda" providerId="ADAL" clId="{D1416988-1368-4205-8DBC-C1FB3BDFEF8C}" dt="2024-09-09T16:42:58.474" v="114" actId="26606"/>
          <ac:spMkLst>
            <pc:docMk/>
            <pc:sldMk cId="120044380" sldId="292"/>
            <ac:spMk id="3" creationId="{00000000-0000-0000-0000-000000000000}"/>
          </ac:spMkLst>
        </pc:spChg>
        <pc:spChg chg="add">
          <ac:chgData name="Rosales, Karla" userId="0b2e1671-3f43-44dd-8c43-a65173f10dda" providerId="ADAL" clId="{D1416988-1368-4205-8DBC-C1FB3BDFEF8C}" dt="2024-09-09T16:42:58.474" v="114" actId="26606"/>
          <ac:spMkLst>
            <pc:docMk/>
            <pc:sldMk cId="120044380" sldId="292"/>
            <ac:spMk id="10" creationId="{7D379150-F6B4-45C8-BE10-6B278AD400EB}"/>
          </ac:spMkLst>
        </pc:spChg>
        <pc:spChg chg="add">
          <ac:chgData name="Rosales, Karla" userId="0b2e1671-3f43-44dd-8c43-a65173f10dda" providerId="ADAL" clId="{D1416988-1368-4205-8DBC-C1FB3BDFEF8C}" dt="2024-09-09T16:42:58.474" v="114" actId="26606"/>
          <ac:spMkLst>
            <pc:docMk/>
            <pc:sldMk cId="120044380" sldId="292"/>
            <ac:spMk id="12" creationId="{5FFCF544-A370-4A5D-A95F-CA6E0E7191E6}"/>
          </ac:spMkLst>
        </pc:spChg>
        <pc:spChg chg="add">
          <ac:chgData name="Rosales, Karla" userId="0b2e1671-3f43-44dd-8c43-a65173f10dda" providerId="ADAL" clId="{D1416988-1368-4205-8DBC-C1FB3BDFEF8C}" dt="2024-09-09T16:42:58.474" v="114" actId="26606"/>
          <ac:spMkLst>
            <pc:docMk/>
            <pc:sldMk cId="120044380" sldId="292"/>
            <ac:spMk id="16" creationId="{C33BF9DD-8A45-4EEE-B231-0A14D322E5F9}"/>
          </ac:spMkLst>
        </pc:spChg>
        <pc:spChg chg="add">
          <ac:chgData name="Rosales, Karla" userId="0b2e1671-3f43-44dd-8c43-a65173f10dda" providerId="ADAL" clId="{D1416988-1368-4205-8DBC-C1FB3BDFEF8C}" dt="2024-09-09T16:42:58.474" v="114" actId="26606"/>
          <ac:spMkLst>
            <pc:docMk/>
            <pc:sldMk cId="120044380" sldId="292"/>
            <ac:spMk id="20" creationId="{D5FBCAC9-BD8B-4F3B-AD74-EF37D4211349}"/>
          </ac:spMkLst>
        </pc:spChg>
        <pc:spChg chg="add">
          <ac:chgData name="Rosales, Karla" userId="0b2e1671-3f43-44dd-8c43-a65173f10dda" providerId="ADAL" clId="{D1416988-1368-4205-8DBC-C1FB3BDFEF8C}" dt="2024-09-09T16:42:58.474" v="114" actId="26606"/>
          <ac:spMkLst>
            <pc:docMk/>
            <pc:sldMk cId="120044380" sldId="292"/>
            <ac:spMk id="22" creationId="{9556C5A8-AD7E-4CE7-87BE-9EA3B5E1786F}"/>
          </ac:spMkLst>
        </pc:spChg>
        <pc:picChg chg="add">
          <ac:chgData name="Rosales, Karla" userId="0b2e1671-3f43-44dd-8c43-a65173f10dda" providerId="ADAL" clId="{D1416988-1368-4205-8DBC-C1FB3BDFEF8C}" dt="2024-09-09T16:42:58.474" v="114" actId="26606"/>
          <ac:picMkLst>
            <pc:docMk/>
            <pc:sldMk cId="120044380" sldId="292"/>
            <ac:picMk id="7" creationId="{A9C68C0C-76BD-25DE-F2CD-1A79A2B80EF2}"/>
          </ac:picMkLst>
        </pc:picChg>
        <pc:cxnChg chg="add">
          <ac:chgData name="Rosales, Karla" userId="0b2e1671-3f43-44dd-8c43-a65173f10dda" providerId="ADAL" clId="{D1416988-1368-4205-8DBC-C1FB3BDFEF8C}" dt="2024-09-09T16:42:58.474" v="114" actId="26606"/>
          <ac:cxnSpMkLst>
            <pc:docMk/>
            <pc:sldMk cId="120044380" sldId="292"/>
            <ac:cxnSpMk id="14" creationId="{6EEB3B97-A638-498B-8083-54191CE71E01}"/>
          </ac:cxnSpMkLst>
        </pc:cxnChg>
        <pc:cxnChg chg="add">
          <ac:chgData name="Rosales, Karla" userId="0b2e1671-3f43-44dd-8c43-a65173f10dda" providerId="ADAL" clId="{D1416988-1368-4205-8DBC-C1FB3BDFEF8C}" dt="2024-09-09T16:42:58.474" v="114" actId="26606"/>
          <ac:cxnSpMkLst>
            <pc:docMk/>
            <pc:sldMk cId="120044380" sldId="292"/>
            <ac:cxnSpMk id="18" creationId="{9020DCC9-F851-4562-BB20-1AB3C51BFD08}"/>
          </ac:cxnSpMkLst>
        </pc:cxnChg>
      </pc:sldChg>
      <pc:sldChg chg="addSp modSp mod setBg modClrScheme addAnim chgLayout">
        <pc:chgData name="Rosales, Karla" userId="0b2e1671-3f43-44dd-8c43-a65173f10dda" providerId="ADAL" clId="{D1416988-1368-4205-8DBC-C1FB3BDFEF8C}" dt="2024-09-09T16:43:09.800" v="117"/>
        <pc:sldMkLst>
          <pc:docMk/>
          <pc:sldMk cId="3790105703" sldId="293"/>
        </pc:sldMkLst>
        <pc:spChg chg="mod ord">
          <ac:chgData name="Rosales, Karla" userId="0b2e1671-3f43-44dd-8c43-a65173f10dda" providerId="ADAL" clId="{D1416988-1368-4205-8DBC-C1FB3BDFEF8C}" dt="2024-09-09T16:43:09.790" v="116" actId="26606"/>
          <ac:spMkLst>
            <pc:docMk/>
            <pc:sldMk cId="3790105703" sldId="293"/>
            <ac:spMk id="2" creationId="{00000000-0000-0000-0000-000000000000}"/>
          </ac:spMkLst>
        </pc:spChg>
        <pc:spChg chg="add">
          <ac:chgData name="Rosales, Karla" userId="0b2e1671-3f43-44dd-8c43-a65173f10dda" providerId="ADAL" clId="{D1416988-1368-4205-8DBC-C1FB3BDFEF8C}" dt="2024-09-09T16:43:09.790" v="116" actId="26606"/>
          <ac:spMkLst>
            <pc:docMk/>
            <pc:sldMk cId="3790105703" sldId="293"/>
            <ac:spMk id="10" creationId="{25C8D2C1-DA83-420D-9635-D52CE066B5DA}"/>
          </ac:spMkLst>
        </pc:spChg>
        <pc:spChg chg="add">
          <ac:chgData name="Rosales, Karla" userId="0b2e1671-3f43-44dd-8c43-a65173f10dda" providerId="ADAL" clId="{D1416988-1368-4205-8DBC-C1FB3BDFEF8C}" dt="2024-09-09T16:43:09.790" v="116" actId="26606"/>
          <ac:spMkLst>
            <pc:docMk/>
            <pc:sldMk cId="3790105703" sldId="293"/>
            <ac:spMk id="12" creationId="{434F74C9-6A0B-409E-AD1C-45B58BE91BB8}"/>
          </ac:spMkLst>
        </pc:spChg>
        <pc:spChg chg="add">
          <ac:chgData name="Rosales, Karla" userId="0b2e1671-3f43-44dd-8c43-a65173f10dda" providerId="ADAL" clId="{D1416988-1368-4205-8DBC-C1FB3BDFEF8C}" dt="2024-09-09T16:43:09.790" v="116" actId="26606"/>
          <ac:spMkLst>
            <pc:docMk/>
            <pc:sldMk cId="3790105703" sldId="293"/>
            <ac:spMk id="16" creationId="{BE268116-E2A7-4F98-8812-192B4975E49B}"/>
          </ac:spMkLst>
        </pc:spChg>
        <pc:spChg chg="add">
          <ac:chgData name="Rosales, Karla" userId="0b2e1671-3f43-44dd-8c43-a65173f10dda" providerId="ADAL" clId="{D1416988-1368-4205-8DBC-C1FB3BDFEF8C}" dt="2024-09-09T16:43:09.790" v="116" actId="26606"/>
          <ac:spMkLst>
            <pc:docMk/>
            <pc:sldMk cId="3790105703" sldId="293"/>
            <ac:spMk id="20" creationId="{FBEFFA83-BC6D-4CD2-A2BA-98AD67423BF2}"/>
          </ac:spMkLst>
        </pc:spChg>
        <pc:spChg chg="add">
          <ac:chgData name="Rosales, Karla" userId="0b2e1671-3f43-44dd-8c43-a65173f10dda" providerId="ADAL" clId="{D1416988-1368-4205-8DBC-C1FB3BDFEF8C}" dt="2024-09-09T16:43:09.790" v="116" actId="26606"/>
          <ac:spMkLst>
            <pc:docMk/>
            <pc:sldMk cId="3790105703" sldId="293"/>
            <ac:spMk id="22" creationId="{AB5696BF-D495-4CAC-AA8A-4EBFF2C32A55}"/>
          </ac:spMkLst>
        </pc:spChg>
        <pc:picChg chg="mod">
          <ac:chgData name="Rosales, Karla" userId="0b2e1671-3f43-44dd-8c43-a65173f10dda" providerId="ADAL" clId="{D1416988-1368-4205-8DBC-C1FB3BDFEF8C}" dt="2024-09-09T16:43:09.790" v="116" actId="26606"/>
          <ac:picMkLst>
            <pc:docMk/>
            <pc:sldMk cId="3790105703" sldId="293"/>
            <ac:picMk id="5" creationId="{00000000-0000-0000-0000-000000000000}"/>
          </ac:picMkLst>
        </pc:picChg>
        <pc:cxnChg chg="add">
          <ac:chgData name="Rosales, Karla" userId="0b2e1671-3f43-44dd-8c43-a65173f10dda" providerId="ADAL" clId="{D1416988-1368-4205-8DBC-C1FB3BDFEF8C}" dt="2024-09-09T16:43:09.790" v="116" actId="26606"/>
          <ac:cxnSpMkLst>
            <pc:docMk/>
            <pc:sldMk cId="3790105703" sldId="293"/>
            <ac:cxnSpMk id="14" creationId="{F5486A9D-1265-4B57-91E6-68E666B978BC}"/>
          </ac:cxnSpMkLst>
        </pc:cxnChg>
        <pc:cxnChg chg="add">
          <ac:chgData name="Rosales, Karla" userId="0b2e1671-3f43-44dd-8c43-a65173f10dda" providerId="ADAL" clId="{D1416988-1368-4205-8DBC-C1FB3BDFEF8C}" dt="2024-09-09T16:43:09.790" v="116" actId="26606"/>
          <ac:cxnSpMkLst>
            <pc:docMk/>
            <pc:sldMk cId="3790105703" sldId="293"/>
            <ac:cxnSpMk id="18" creationId="{73D8893D-DEBE-4F67-901F-166F75E9C6E7}"/>
          </ac:cxnSpMkLst>
        </pc:cxnChg>
      </pc:sldChg>
      <pc:sldChg chg="addSp delSp modSp mod setBg modClrScheme addAnim chgLayout">
        <pc:chgData name="Rosales, Karla" userId="0b2e1671-3f43-44dd-8c43-a65173f10dda" providerId="ADAL" clId="{D1416988-1368-4205-8DBC-C1FB3BDFEF8C}" dt="2024-09-09T16:43:19.732" v="122"/>
        <pc:sldMkLst>
          <pc:docMk/>
          <pc:sldMk cId="1595889809" sldId="294"/>
        </pc:sldMkLst>
        <pc:spChg chg="mod ord">
          <ac:chgData name="Rosales, Karla" userId="0b2e1671-3f43-44dd-8c43-a65173f10dda" providerId="ADAL" clId="{D1416988-1368-4205-8DBC-C1FB3BDFEF8C}" dt="2024-09-09T16:43:19.731" v="121" actId="26606"/>
          <ac:spMkLst>
            <pc:docMk/>
            <pc:sldMk cId="1595889809" sldId="294"/>
            <ac:spMk id="2" creationId="{00000000-0000-0000-0000-000000000000}"/>
          </ac:spMkLst>
        </pc:spChg>
        <pc:spChg chg="add del">
          <ac:chgData name="Rosales, Karla" userId="0b2e1671-3f43-44dd-8c43-a65173f10dda" providerId="ADAL" clId="{D1416988-1368-4205-8DBC-C1FB3BDFEF8C}" dt="2024-09-09T16:43:19.722" v="120" actId="26606"/>
          <ac:spMkLst>
            <pc:docMk/>
            <pc:sldMk cId="1595889809" sldId="294"/>
            <ac:spMk id="8" creationId="{4E4490D0-3672-446A-AC12-B4830333BDDD}"/>
          </ac:spMkLst>
        </pc:spChg>
        <pc:spChg chg="add del">
          <ac:chgData name="Rosales, Karla" userId="0b2e1671-3f43-44dd-8c43-a65173f10dda" providerId="ADAL" clId="{D1416988-1368-4205-8DBC-C1FB3BDFEF8C}" dt="2024-09-09T16:43:19.722" v="120" actId="26606"/>
          <ac:spMkLst>
            <pc:docMk/>
            <pc:sldMk cId="1595889809" sldId="294"/>
            <ac:spMk id="10" creationId="{39CB82C2-DF65-4EC1-8280-F201D50F570B}"/>
          </ac:spMkLst>
        </pc:spChg>
        <pc:spChg chg="add del">
          <ac:chgData name="Rosales, Karla" userId="0b2e1671-3f43-44dd-8c43-a65173f10dda" providerId="ADAL" clId="{D1416988-1368-4205-8DBC-C1FB3BDFEF8C}" dt="2024-09-09T16:43:19.722" v="120" actId="26606"/>
          <ac:spMkLst>
            <pc:docMk/>
            <pc:sldMk cId="1595889809" sldId="294"/>
            <ac:spMk id="14" creationId="{C4AAA502-5435-489E-9538-3A40E6C71461}"/>
          </ac:spMkLst>
        </pc:spChg>
        <pc:spChg chg="add del">
          <ac:chgData name="Rosales, Karla" userId="0b2e1671-3f43-44dd-8c43-a65173f10dda" providerId="ADAL" clId="{D1416988-1368-4205-8DBC-C1FB3BDFEF8C}" dt="2024-09-09T16:43:19.722" v="120" actId="26606"/>
          <ac:spMkLst>
            <pc:docMk/>
            <pc:sldMk cId="1595889809" sldId="294"/>
            <ac:spMk id="18" creationId="{DE42378B-2E28-4810-8421-7A473A40E376}"/>
          </ac:spMkLst>
        </pc:spChg>
        <pc:spChg chg="add del">
          <ac:chgData name="Rosales, Karla" userId="0b2e1671-3f43-44dd-8c43-a65173f10dda" providerId="ADAL" clId="{D1416988-1368-4205-8DBC-C1FB3BDFEF8C}" dt="2024-09-09T16:43:19.722" v="120" actId="26606"/>
          <ac:spMkLst>
            <pc:docMk/>
            <pc:sldMk cId="1595889809" sldId="294"/>
            <ac:spMk id="20" creationId="{0D91DD17-237F-4811-BC0E-128EB1BD7CFE}"/>
          </ac:spMkLst>
        </pc:spChg>
        <pc:spChg chg="add">
          <ac:chgData name="Rosales, Karla" userId="0b2e1671-3f43-44dd-8c43-a65173f10dda" providerId="ADAL" clId="{D1416988-1368-4205-8DBC-C1FB3BDFEF8C}" dt="2024-09-09T16:43:19.731" v="121" actId="26606"/>
          <ac:spMkLst>
            <pc:docMk/>
            <pc:sldMk cId="1595889809" sldId="294"/>
            <ac:spMk id="22" creationId="{25C8D2C1-DA83-420D-9635-D52CE066B5DA}"/>
          </ac:spMkLst>
        </pc:spChg>
        <pc:spChg chg="add">
          <ac:chgData name="Rosales, Karla" userId="0b2e1671-3f43-44dd-8c43-a65173f10dda" providerId="ADAL" clId="{D1416988-1368-4205-8DBC-C1FB3BDFEF8C}" dt="2024-09-09T16:43:19.731" v="121" actId="26606"/>
          <ac:spMkLst>
            <pc:docMk/>
            <pc:sldMk cId="1595889809" sldId="294"/>
            <ac:spMk id="23" creationId="{434F74C9-6A0B-409E-AD1C-45B58BE91BB8}"/>
          </ac:spMkLst>
        </pc:spChg>
        <pc:spChg chg="add">
          <ac:chgData name="Rosales, Karla" userId="0b2e1671-3f43-44dd-8c43-a65173f10dda" providerId="ADAL" clId="{D1416988-1368-4205-8DBC-C1FB3BDFEF8C}" dt="2024-09-09T16:43:19.731" v="121" actId="26606"/>
          <ac:spMkLst>
            <pc:docMk/>
            <pc:sldMk cId="1595889809" sldId="294"/>
            <ac:spMk id="25" creationId="{BE268116-E2A7-4F98-8812-192B4975E49B}"/>
          </ac:spMkLst>
        </pc:spChg>
        <pc:spChg chg="add">
          <ac:chgData name="Rosales, Karla" userId="0b2e1671-3f43-44dd-8c43-a65173f10dda" providerId="ADAL" clId="{D1416988-1368-4205-8DBC-C1FB3BDFEF8C}" dt="2024-09-09T16:43:19.731" v="121" actId="26606"/>
          <ac:spMkLst>
            <pc:docMk/>
            <pc:sldMk cId="1595889809" sldId="294"/>
            <ac:spMk id="27" creationId="{FBEFFA83-BC6D-4CD2-A2BA-98AD67423BF2}"/>
          </ac:spMkLst>
        </pc:spChg>
        <pc:spChg chg="add">
          <ac:chgData name="Rosales, Karla" userId="0b2e1671-3f43-44dd-8c43-a65173f10dda" providerId="ADAL" clId="{D1416988-1368-4205-8DBC-C1FB3BDFEF8C}" dt="2024-09-09T16:43:19.731" v="121" actId="26606"/>
          <ac:spMkLst>
            <pc:docMk/>
            <pc:sldMk cId="1595889809" sldId="294"/>
            <ac:spMk id="28" creationId="{AB5696BF-D495-4CAC-AA8A-4EBFF2C32A55}"/>
          </ac:spMkLst>
        </pc:spChg>
        <pc:picChg chg="mod">
          <ac:chgData name="Rosales, Karla" userId="0b2e1671-3f43-44dd-8c43-a65173f10dda" providerId="ADAL" clId="{D1416988-1368-4205-8DBC-C1FB3BDFEF8C}" dt="2024-09-09T16:43:19.731" v="121" actId="26606"/>
          <ac:picMkLst>
            <pc:docMk/>
            <pc:sldMk cId="1595889809" sldId="294"/>
            <ac:picMk id="3" creationId="{00000000-0000-0000-0000-000000000000}"/>
          </ac:picMkLst>
        </pc:picChg>
        <pc:cxnChg chg="add del">
          <ac:chgData name="Rosales, Karla" userId="0b2e1671-3f43-44dd-8c43-a65173f10dda" providerId="ADAL" clId="{D1416988-1368-4205-8DBC-C1FB3BDFEF8C}" dt="2024-09-09T16:43:19.722" v="120" actId="26606"/>
          <ac:cxnSpMkLst>
            <pc:docMk/>
            <pc:sldMk cId="1595889809" sldId="294"/>
            <ac:cxnSpMk id="12" creationId="{7E1D4427-852B-4B37-8E76-0E9F1810BA2A}"/>
          </ac:cxnSpMkLst>
        </pc:cxnChg>
        <pc:cxnChg chg="add del">
          <ac:chgData name="Rosales, Karla" userId="0b2e1671-3f43-44dd-8c43-a65173f10dda" providerId="ADAL" clId="{D1416988-1368-4205-8DBC-C1FB3BDFEF8C}" dt="2024-09-09T16:43:19.722" v="120" actId="26606"/>
          <ac:cxnSpMkLst>
            <pc:docMk/>
            <pc:sldMk cId="1595889809" sldId="294"/>
            <ac:cxnSpMk id="16" creationId="{C9AC0290-4702-4519-B0F4-C2A46880997B}"/>
          </ac:cxnSpMkLst>
        </pc:cxnChg>
        <pc:cxnChg chg="add">
          <ac:chgData name="Rosales, Karla" userId="0b2e1671-3f43-44dd-8c43-a65173f10dda" providerId="ADAL" clId="{D1416988-1368-4205-8DBC-C1FB3BDFEF8C}" dt="2024-09-09T16:43:19.731" v="121" actId="26606"/>
          <ac:cxnSpMkLst>
            <pc:docMk/>
            <pc:sldMk cId="1595889809" sldId="294"/>
            <ac:cxnSpMk id="24" creationId="{F5486A9D-1265-4B57-91E6-68E666B978BC}"/>
          </ac:cxnSpMkLst>
        </pc:cxnChg>
        <pc:cxnChg chg="add">
          <ac:chgData name="Rosales, Karla" userId="0b2e1671-3f43-44dd-8c43-a65173f10dda" providerId="ADAL" clId="{D1416988-1368-4205-8DBC-C1FB3BDFEF8C}" dt="2024-09-09T16:43:19.731" v="121" actId="26606"/>
          <ac:cxnSpMkLst>
            <pc:docMk/>
            <pc:sldMk cId="1595889809" sldId="294"/>
            <ac:cxnSpMk id="26" creationId="{73D8893D-DEBE-4F67-901F-166F75E9C6E7}"/>
          </ac:cxnSpMkLst>
        </pc:cxnChg>
      </pc:sldChg>
      <pc:sldChg chg="addSp modSp mod setBg modClrScheme chgLayout">
        <pc:chgData name="Rosales, Karla" userId="0b2e1671-3f43-44dd-8c43-a65173f10dda" providerId="ADAL" clId="{D1416988-1368-4205-8DBC-C1FB3BDFEF8C}" dt="2024-09-09T16:43:44.934" v="126" actId="208"/>
        <pc:sldMkLst>
          <pc:docMk/>
          <pc:sldMk cId="3175559932" sldId="295"/>
        </pc:sldMkLst>
        <pc:spChg chg="mod ord">
          <ac:chgData name="Rosales, Karla" userId="0b2e1671-3f43-44dd-8c43-a65173f10dda" providerId="ADAL" clId="{D1416988-1368-4205-8DBC-C1FB3BDFEF8C}" dt="2024-09-09T16:43:41.625" v="124" actId="26606"/>
          <ac:spMkLst>
            <pc:docMk/>
            <pc:sldMk cId="3175559932" sldId="295"/>
            <ac:spMk id="2" creationId="{00000000-0000-0000-0000-000000000000}"/>
          </ac:spMkLst>
        </pc:spChg>
        <pc:spChg chg="mod ord">
          <ac:chgData name="Rosales, Karla" userId="0b2e1671-3f43-44dd-8c43-a65173f10dda" providerId="ADAL" clId="{D1416988-1368-4205-8DBC-C1FB3BDFEF8C}" dt="2024-09-09T16:43:41.625" v="124" actId="26606"/>
          <ac:spMkLst>
            <pc:docMk/>
            <pc:sldMk cId="3175559932" sldId="295"/>
            <ac:spMk id="3" creationId="{00000000-0000-0000-0000-000000000000}"/>
          </ac:spMkLst>
        </pc:spChg>
        <pc:spChg chg="add">
          <ac:chgData name="Rosales, Karla" userId="0b2e1671-3f43-44dd-8c43-a65173f10dda" providerId="ADAL" clId="{D1416988-1368-4205-8DBC-C1FB3BDFEF8C}" dt="2024-09-09T16:43:41.625" v="124" actId="26606"/>
          <ac:spMkLst>
            <pc:docMk/>
            <pc:sldMk cId="3175559932" sldId="295"/>
            <ac:spMk id="9" creationId="{7D379150-F6B4-45C8-BE10-6B278AD400EB}"/>
          </ac:spMkLst>
        </pc:spChg>
        <pc:spChg chg="add">
          <ac:chgData name="Rosales, Karla" userId="0b2e1671-3f43-44dd-8c43-a65173f10dda" providerId="ADAL" clId="{D1416988-1368-4205-8DBC-C1FB3BDFEF8C}" dt="2024-09-09T16:43:41.625" v="124" actId="26606"/>
          <ac:spMkLst>
            <pc:docMk/>
            <pc:sldMk cId="3175559932" sldId="295"/>
            <ac:spMk id="11" creationId="{5FFCF544-A370-4A5D-A95F-CA6E0E7191E6}"/>
          </ac:spMkLst>
        </pc:spChg>
        <pc:spChg chg="add">
          <ac:chgData name="Rosales, Karla" userId="0b2e1671-3f43-44dd-8c43-a65173f10dda" providerId="ADAL" clId="{D1416988-1368-4205-8DBC-C1FB3BDFEF8C}" dt="2024-09-09T16:43:41.625" v="124" actId="26606"/>
          <ac:spMkLst>
            <pc:docMk/>
            <pc:sldMk cId="3175559932" sldId="295"/>
            <ac:spMk id="15" creationId="{C33BF9DD-8A45-4EEE-B231-0A14D322E5F9}"/>
          </ac:spMkLst>
        </pc:spChg>
        <pc:spChg chg="add">
          <ac:chgData name="Rosales, Karla" userId="0b2e1671-3f43-44dd-8c43-a65173f10dda" providerId="ADAL" clId="{D1416988-1368-4205-8DBC-C1FB3BDFEF8C}" dt="2024-09-09T16:43:41.625" v="124" actId="26606"/>
          <ac:spMkLst>
            <pc:docMk/>
            <pc:sldMk cId="3175559932" sldId="295"/>
            <ac:spMk id="19" creationId="{D5FBCAC9-BD8B-4F3B-AD74-EF37D4211349}"/>
          </ac:spMkLst>
        </pc:spChg>
        <pc:spChg chg="add">
          <ac:chgData name="Rosales, Karla" userId="0b2e1671-3f43-44dd-8c43-a65173f10dda" providerId="ADAL" clId="{D1416988-1368-4205-8DBC-C1FB3BDFEF8C}" dt="2024-09-09T16:43:41.625" v="124" actId="26606"/>
          <ac:spMkLst>
            <pc:docMk/>
            <pc:sldMk cId="3175559932" sldId="295"/>
            <ac:spMk id="21" creationId="{9556C5A8-AD7E-4CE7-87BE-9EA3B5E1786F}"/>
          </ac:spMkLst>
        </pc:spChg>
        <pc:picChg chg="mod">
          <ac:chgData name="Rosales, Karla" userId="0b2e1671-3f43-44dd-8c43-a65173f10dda" providerId="ADAL" clId="{D1416988-1368-4205-8DBC-C1FB3BDFEF8C}" dt="2024-09-09T16:43:44.934" v="126" actId="208"/>
          <ac:picMkLst>
            <pc:docMk/>
            <pc:sldMk cId="3175559932" sldId="295"/>
            <ac:picMk id="4" creationId="{00000000-0000-0000-0000-000000000000}"/>
          </ac:picMkLst>
        </pc:picChg>
        <pc:cxnChg chg="add">
          <ac:chgData name="Rosales, Karla" userId="0b2e1671-3f43-44dd-8c43-a65173f10dda" providerId="ADAL" clId="{D1416988-1368-4205-8DBC-C1FB3BDFEF8C}" dt="2024-09-09T16:43:41.625" v="124" actId="26606"/>
          <ac:cxnSpMkLst>
            <pc:docMk/>
            <pc:sldMk cId="3175559932" sldId="295"/>
            <ac:cxnSpMk id="13" creationId="{6EEB3B97-A638-498B-8083-54191CE71E01}"/>
          </ac:cxnSpMkLst>
        </pc:cxnChg>
        <pc:cxnChg chg="add">
          <ac:chgData name="Rosales, Karla" userId="0b2e1671-3f43-44dd-8c43-a65173f10dda" providerId="ADAL" clId="{D1416988-1368-4205-8DBC-C1FB3BDFEF8C}" dt="2024-09-09T16:43:41.625" v="124" actId="26606"/>
          <ac:cxnSpMkLst>
            <pc:docMk/>
            <pc:sldMk cId="3175559932" sldId="295"/>
            <ac:cxnSpMk id="17" creationId="{9020DCC9-F851-4562-BB20-1AB3C51BFD08}"/>
          </ac:cxnSpMkLst>
        </pc:cxnChg>
      </pc:sldChg>
      <pc:sldChg chg="addSp modSp mod setBg modClrScheme chgLayout">
        <pc:chgData name="Rosales, Karla" userId="0b2e1671-3f43-44dd-8c43-a65173f10dda" providerId="ADAL" clId="{D1416988-1368-4205-8DBC-C1FB3BDFEF8C}" dt="2024-09-09T16:44:51.764" v="139" actId="208"/>
        <pc:sldMkLst>
          <pc:docMk/>
          <pc:sldMk cId="229668943" sldId="296"/>
        </pc:sldMkLst>
        <pc:spChg chg="mod ord">
          <ac:chgData name="Rosales, Karla" userId="0b2e1671-3f43-44dd-8c43-a65173f10dda" providerId="ADAL" clId="{D1416988-1368-4205-8DBC-C1FB3BDFEF8C}" dt="2024-09-09T16:44:49.264" v="137" actId="26606"/>
          <ac:spMkLst>
            <pc:docMk/>
            <pc:sldMk cId="229668943" sldId="296"/>
            <ac:spMk id="2" creationId="{00000000-0000-0000-0000-000000000000}"/>
          </ac:spMkLst>
        </pc:spChg>
        <pc:spChg chg="mod ord">
          <ac:chgData name="Rosales, Karla" userId="0b2e1671-3f43-44dd-8c43-a65173f10dda" providerId="ADAL" clId="{D1416988-1368-4205-8DBC-C1FB3BDFEF8C}" dt="2024-09-09T16:44:49.264" v="137" actId="26606"/>
          <ac:spMkLst>
            <pc:docMk/>
            <pc:sldMk cId="229668943" sldId="296"/>
            <ac:spMk id="3" creationId="{00000000-0000-0000-0000-000000000000}"/>
          </ac:spMkLst>
        </pc:spChg>
        <pc:spChg chg="add">
          <ac:chgData name="Rosales, Karla" userId="0b2e1671-3f43-44dd-8c43-a65173f10dda" providerId="ADAL" clId="{D1416988-1368-4205-8DBC-C1FB3BDFEF8C}" dt="2024-09-09T16:44:49.264" v="137" actId="26606"/>
          <ac:spMkLst>
            <pc:docMk/>
            <pc:sldMk cId="229668943" sldId="296"/>
            <ac:spMk id="9" creationId="{7D379150-F6B4-45C8-BE10-6B278AD400EB}"/>
          </ac:spMkLst>
        </pc:spChg>
        <pc:spChg chg="add">
          <ac:chgData name="Rosales, Karla" userId="0b2e1671-3f43-44dd-8c43-a65173f10dda" providerId="ADAL" clId="{D1416988-1368-4205-8DBC-C1FB3BDFEF8C}" dt="2024-09-09T16:44:49.264" v="137" actId="26606"/>
          <ac:spMkLst>
            <pc:docMk/>
            <pc:sldMk cId="229668943" sldId="296"/>
            <ac:spMk id="11" creationId="{5FFCF544-A370-4A5D-A95F-CA6E0E7191E6}"/>
          </ac:spMkLst>
        </pc:spChg>
        <pc:spChg chg="add">
          <ac:chgData name="Rosales, Karla" userId="0b2e1671-3f43-44dd-8c43-a65173f10dda" providerId="ADAL" clId="{D1416988-1368-4205-8DBC-C1FB3BDFEF8C}" dt="2024-09-09T16:44:49.264" v="137" actId="26606"/>
          <ac:spMkLst>
            <pc:docMk/>
            <pc:sldMk cId="229668943" sldId="296"/>
            <ac:spMk id="15" creationId="{C33BF9DD-8A45-4EEE-B231-0A14D322E5F9}"/>
          </ac:spMkLst>
        </pc:spChg>
        <pc:spChg chg="add">
          <ac:chgData name="Rosales, Karla" userId="0b2e1671-3f43-44dd-8c43-a65173f10dda" providerId="ADAL" clId="{D1416988-1368-4205-8DBC-C1FB3BDFEF8C}" dt="2024-09-09T16:44:49.264" v="137" actId="26606"/>
          <ac:spMkLst>
            <pc:docMk/>
            <pc:sldMk cId="229668943" sldId="296"/>
            <ac:spMk id="19" creationId="{D5FBCAC9-BD8B-4F3B-AD74-EF37D4211349}"/>
          </ac:spMkLst>
        </pc:spChg>
        <pc:spChg chg="add">
          <ac:chgData name="Rosales, Karla" userId="0b2e1671-3f43-44dd-8c43-a65173f10dda" providerId="ADAL" clId="{D1416988-1368-4205-8DBC-C1FB3BDFEF8C}" dt="2024-09-09T16:44:49.264" v="137" actId="26606"/>
          <ac:spMkLst>
            <pc:docMk/>
            <pc:sldMk cId="229668943" sldId="296"/>
            <ac:spMk id="21" creationId="{9556C5A8-AD7E-4CE7-87BE-9EA3B5E1786F}"/>
          </ac:spMkLst>
        </pc:spChg>
        <pc:picChg chg="mod">
          <ac:chgData name="Rosales, Karla" userId="0b2e1671-3f43-44dd-8c43-a65173f10dda" providerId="ADAL" clId="{D1416988-1368-4205-8DBC-C1FB3BDFEF8C}" dt="2024-09-09T16:44:51.764" v="139" actId="208"/>
          <ac:picMkLst>
            <pc:docMk/>
            <pc:sldMk cId="229668943" sldId="296"/>
            <ac:picMk id="4" creationId="{00000000-0000-0000-0000-000000000000}"/>
          </ac:picMkLst>
        </pc:picChg>
        <pc:cxnChg chg="add">
          <ac:chgData name="Rosales, Karla" userId="0b2e1671-3f43-44dd-8c43-a65173f10dda" providerId="ADAL" clId="{D1416988-1368-4205-8DBC-C1FB3BDFEF8C}" dt="2024-09-09T16:44:49.264" v="137" actId="26606"/>
          <ac:cxnSpMkLst>
            <pc:docMk/>
            <pc:sldMk cId="229668943" sldId="296"/>
            <ac:cxnSpMk id="13" creationId="{6EEB3B97-A638-498B-8083-54191CE71E01}"/>
          </ac:cxnSpMkLst>
        </pc:cxnChg>
        <pc:cxnChg chg="add">
          <ac:chgData name="Rosales, Karla" userId="0b2e1671-3f43-44dd-8c43-a65173f10dda" providerId="ADAL" clId="{D1416988-1368-4205-8DBC-C1FB3BDFEF8C}" dt="2024-09-09T16:44:49.264" v="137" actId="26606"/>
          <ac:cxnSpMkLst>
            <pc:docMk/>
            <pc:sldMk cId="229668943" sldId="296"/>
            <ac:cxnSpMk id="17" creationId="{9020DCC9-F851-4562-BB20-1AB3C51BFD08}"/>
          </ac:cxnSpMkLst>
        </pc:cxnChg>
      </pc:sldChg>
      <pc:sldChg chg="modSp mod modClrScheme chgLayout">
        <pc:chgData name="Rosales, Karla" userId="0b2e1671-3f43-44dd-8c43-a65173f10dda" providerId="ADAL" clId="{D1416988-1368-4205-8DBC-C1FB3BDFEF8C}" dt="2024-09-09T16:45:19.290" v="144" actId="14100"/>
        <pc:sldMkLst>
          <pc:docMk/>
          <pc:sldMk cId="1599756449" sldId="297"/>
        </pc:sldMkLst>
        <pc:spChg chg="mod ord">
          <ac:chgData name="Rosales, Karla" userId="0b2e1671-3f43-44dd-8c43-a65173f10dda" providerId="ADAL" clId="{D1416988-1368-4205-8DBC-C1FB3BDFEF8C}" dt="2024-09-09T16:45:19.290" v="144" actId="14100"/>
          <ac:spMkLst>
            <pc:docMk/>
            <pc:sldMk cId="1599756449" sldId="297"/>
            <ac:spMk id="2" creationId="{00000000-0000-0000-0000-000000000000}"/>
          </ac:spMkLst>
        </pc:spChg>
        <pc:picChg chg="mod ord">
          <ac:chgData name="Rosales, Karla" userId="0b2e1671-3f43-44dd-8c43-a65173f10dda" providerId="ADAL" clId="{D1416988-1368-4205-8DBC-C1FB3BDFEF8C}" dt="2024-09-09T16:45:11.162" v="142" actId="700"/>
          <ac:picMkLst>
            <pc:docMk/>
            <pc:sldMk cId="1599756449" sldId="297"/>
            <ac:picMk id="4" creationId="{00000000-0000-0000-0000-000000000000}"/>
          </ac:picMkLst>
        </pc:picChg>
      </pc:sldChg>
      <pc:sldMasterChg chg="modSldLayout">
        <pc:chgData name="Rosales, Karla" userId="0b2e1671-3f43-44dd-8c43-a65173f10dda" providerId="ADAL" clId="{D1416988-1368-4205-8DBC-C1FB3BDFEF8C}" dt="2024-09-09T16:35:01.744" v="47" actId="478"/>
        <pc:sldMasterMkLst>
          <pc:docMk/>
          <pc:sldMasterMk cId="2610120627" sldId="2147483652"/>
        </pc:sldMasterMkLst>
        <pc:sldLayoutChg chg="delSp modSp mod">
          <pc:chgData name="Rosales, Karla" userId="0b2e1671-3f43-44dd-8c43-a65173f10dda" providerId="ADAL" clId="{D1416988-1368-4205-8DBC-C1FB3BDFEF8C}" dt="2024-09-09T16:34:36.920" v="24" actId="478"/>
          <pc:sldLayoutMkLst>
            <pc:docMk/>
            <pc:sldMasterMk cId="2610120627" sldId="2147483652"/>
            <pc:sldLayoutMk cId="1323451513" sldId="2147483653"/>
          </pc:sldLayoutMkLst>
          <pc:picChg chg="del">
            <ac:chgData name="Rosales, Karla" userId="0b2e1671-3f43-44dd-8c43-a65173f10dda" providerId="ADAL" clId="{D1416988-1368-4205-8DBC-C1FB3BDFEF8C}" dt="2024-09-09T16:34:36.920" v="24" actId="478"/>
            <ac:picMkLst>
              <pc:docMk/>
              <pc:sldMasterMk cId="2610120627" sldId="2147483652"/>
              <pc:sldLayoutMk cId="1323451513" sldId="2147483653"/>
              <ac:picMk id="7" creationId="{00000000-0000-0000-0000-000000000000}"/>
            </ac:picMkLst>
          </pc:picChg>
        </pc:sldLayoutChg>
        <pc:sldLayoutChg chg="delSp modSp mod">
          <pc:chgData name="Rosales, Karla" userId="0b2e1671-3f43-44dd-8c43-a65173f10dda" providerId="ADAL" clId="{D1416988-1368-4205-8DBC-C1FB3BDFEF8C}" dt="2024-09-09T16:34:38.843" v="26" actId="478"/>
          <pc:sldLayoutMkLst>
            <pc:docMk/>
            <pc:sldMasterMk cId="2610120627" sldId="2147483652"/>
            <pc:sldLayoutMk cId="3953491596" sldId="2147483654"/>
          </pc:sldLayoutMkLst>
          <pc:picChg chg="del">
            <ac:chgData name="Rosales, Karla" userId="0b2e1671-3f43-44dd-8c43-a65173f10dda" providerId="ADAL" clId="{D1416988-1368-4205-8DBC-C1FB3BDFEF8C}" dt="2024-09-09T16:34:38.843" v="26" actId="478"/>
            <ac:picMkLst>
              <pc:docMk/>
              <pc:sldMasterMk cId="2610120627" sldId="2147483652"/>
              <pc:sldLayoutMk cId="3953491596" sldId="2147483654"/>
              <ac:picMk id="7" creationId="{00000000-0000-0000-0000-000000000000}"/>
            </ac:picMkLst>
          </pc:picChg>
        </pc:sldLayoutChg>
        <pc:sldLayoutChg chg="delSp modSp mod">
          <pc:chgData name="Rosales, Karla" userId="0b2e1671-3f43-44dd-8c43-a65173f10dda" providerId="ADAL" clId="{D1416988-1368-4205-8DBC-C1FB3BDFEF8C}" dt="2024-09-09T16:34:43.777" v="32" actId="478"/>
          <pc:sldLayoutMkLst>
            <pc:docMk/>
            <pc:sldMasterMk cId="2610120627" sldId="2147483652"/>
            <pc:sldLayoutMk cId="1758207668" sldId="2147483656"/>
          </pc:sldLayoutMkLst>
          <pc:picChg chg="del">
            <ac:chgData name="Rosales, Karla" userId="0b2e1671-3f43-44dd-8c43-a65173f10dda" providerId="ADAL" clId="{D1416988-1368-4205-8DBC-C1FB3BDFEF8C}" dt="2024-09-09T16:34:43.777" v="32" actId="478"/>
            <ac:picMkLst>
              <pc:docMk/>
              <pc:sldMasterMk cId="2610120627" sldId="2147483652"/>
              <pc:sldLayoutMk cId="1758207668" sldId="2147483656"/>
              <ac:picMk id="8" creationId="{00000000-0000-0000-0000-000000000000}"/>
            </ac:picMkLst>
          </pc:picChg>
        </pc:sldLayoutChg>
        <pc:sldLayoutChg chg="delSp modSp mod">
          <pc:chgData name="Rosales, Karla" userId="0b2e1671-3f43-44dd-8c43-a65173f10dda" providerId="ADAL" clId="{D1416988-1368-4205-8DBC-C1FB3BDFEF8C}" dt="2024-09-09T16:34:45.948" v="34" actId="478"/>
          <pc:sldLayoutMkLst>
            <pc:docMk/>
            <pc:sldMasterMk cId="2610120627" sldId="2147483652"/>
            <pc:sldLayoutMk cId="2493063086" sldId="2147483657"/>
          </pc:sldLayoutMkLst>
          <pc:picChg chg="del">
            <ac:chgData name="Rosales, Karla" userId="0b2e1671-3f43-44dd-8c43-a65173f10dda" providerId="ADAL" clId="{D1416988-1368-4205-8DBC-C1FB3BDFEF8C}" dt="2024-09-09T16:34:45.948" v="34" actId="478"/>
            <ac:picMkLst>
              <pc:docMk/>
              <pc:sldMasterMk cId="2610120627" sldId="2147483652"/>
              <pc:sldLayoutMk cId="2493063086" sldId="2147483657"/>
              <ac:picMk id="10" creationId="{00000000-0000-0000-0000-000000000000}"/>
            </ac:picMkLst>
          </pc:picChg>
        </pc:sldLayoutChg>
        <pc:sldLayoutChg chg="delSp modSp mod">
          <pc:chgData name="Rosales, Karla" userId="0b2e1671-3f43-44dd-8c43-a65173f10dda" providerId="ADAL" clId="{D1416988-1368-4205-8DBC-C1FB3BDFEF8C}" dt="2024-09-09T16:34:48.317" v="36" actId="478"/>
          <pc:sldLayoutMkLst>
            <pc:docMk/>
            <pc:sldMasterMk cId="2610120627" sldId="2147483652"/>
            <pc:sldLayoutMk cId="1437018205" sldId="2147483658"/>
          </pc:sldLayoutMkLst>
          <pc:picChg chg="del">
            <ac:chgData name="Rosales, Karla" userId="0b2e1671-3f43-44dd-8c43-a65173f10dda" providerId="ADAL" clId="{D1416988-1368-4205-8DBC-C1FB3BDFEF8C}" dt="2024-09-09T16:34:48.317" v="36" actId="478"/>
            <ac:picMkLst>
              <pc:docMk/>
              <pc:sldMasterMk cId="2610120627" sldId="2147483652"/>
              <pc:sldLayoutMk cId="1437018205" sldId="2147483658"/>
              <ac:picMk id="6" creationId="{00000000-0000-0000-0000-000000000000}"/>
            </ac:picMkLst>
          </pc:picChg>
        </pc:sldLayoutChg>
        <pc:sldLayoutChg chg="delSp modSp mod">
          <pc:chgData name="Rosales, Karla" userId="0b2e1671-3f43-44dd-8c43-a65173f10dda" providerId="ADAL" clId="{D1416988-1368-4205-8DBC-C1FB3BDFEF8C}" dt="2024-09-09T16:34:50.281" v="38" actId="478"/>
          <pc:sldLayoutMkLst>
            <pc:docMk/>
            <pc:sldMasterMk cId="2610120627" sldId="2147483652"/>
            <pc:sldLayoutMk cId="2219529173" sldId="2147483659"/>
          </pc:sldLayoutMkLst>
          <pc:picChg chg="del">
            <ac:chgData name="Rosales, Karla" userId="0b2e1671-3f43-44dd-8c43-a65173f10dda" providerId="ADAL" clId="{D1416988-1368-4205-8DBC-C1FB3BDFEF8C}" dt="2024-09-09T16:34:50.281" v="38" actId="478"/>
            <ac:picMkLst>
              <pc:docMk/>
              <pc:sldMasterMk cId="2610120627" sldId="2147483652"/>
              <pc:sldLayoutMk cId="2219529173" sldId="2147483659"/>
              <ac:picMk id="5" creationId="{00000000-0000-0000-0000-000000000000}"/>
            </ac:picMkLst>
          </pc:picChg>
        </pc:sldLayoutChg>
        <pc:sldLayoutChg chg="delSp modSp mod">
          <pc:chgData name="Rosales, Karla" userId="0b2e1671-3f43-44dd-8c43-a65173f10dda" providerId="ADAL" clId="{D1416988-1368-4205-8DBC-C1FB3BDFEF8C}" dt="2024-09-09T16:34:52.299" v="40" actId="478"/>
          <pc:sldLayoutMkLst>
            <pc:docMk/>
            <pc:sldMasterMk cId="2610120627" sldId="2147483652"/>
            <pc:sldLayoutMk cId="625784249" sldId="2147483660"/>
          </pc:sldLayoutMkLst>
          <pc:picChg chg="del">
            <ac:chgData name="Rosales, Karla" userId="0b2e1671-3f43-44dd-8c43-a65173f10dda" providerId="ADAL" clId="{D1416988-1368-4205-8DBC-C1FB3BDFEF8C}" dt="2024-09-09T16:34:52.299" v="40" actId="478"/>
            <ac:picMkLst>
              <pc:docMk/>
              <pc:sldMasterMk cId="2610120627" sldId="2147483652"/>
              <pc:sldLayoutMk cId="625784249" sldId="2147483660"/>
              <ac:picMk id="8" creationId="{00000000-0000-0000-0000-000000000000}"/>
            </ac:picMkLst>
          </pc:picChg>
        </pc:sldLayoutChg>
        <pc:sldLayoutChg chg="delSp modSp mod">
          <pc:chgData name="Rosales, Karla" userId="0b2e1671-3f43-44dd-8c43-a65173f10dda" providerId="ADAL" clId="{D1416988-1368-4205-8DBC-C1FB3BDFEF8C}" dt="2024-09-09T16:34:55.345" v="42" actId="478"/>
          <pc:sldLayoutMkLst>
            <pc:docMk/>
            <pc:sldMasterMk cId="2610120627" sldId="2147483652"/>
            <pc:sldLayoutMk cId="3313563830" sldId="2147483661"/>
          </pc:sldLayoutMkLst>
          <pc:picChg chg="del">
            <ac:chgData name="Rosales, Karla" userId="0b2e1671-3f43-44dd-8c43-a65173f10dda" providerId="ADAL" clId="{D1416988-1368-4205-8DBC-C1FB3BDFEF8C}" dt="2024-09-09T16:34:55.345" v="42" actId="478"/>
            <ac:picMkLst>
              <pc:docMk/>
              <pc:sldMasterMk cId="2610120627" sldId="2147483652"/>
              <pc:sldLayoutMk cId="3313563830" sldId="2147483661"/>
              <ac:picMk id="8" creationId="{00000000-0000-0000-0000-000000000000}"/>
            </ac:picMkLst>
          </pc:picChg>
        </pc:sldLayoutChg>
        <pc:sldLayoutChg chg="delSp modSp mod">
          <pc:chgData name="Rosales, Karla" userId="0b2e1671-3f43-44dd-8c43-a65173f10dda" providerId="ADAL" clId="{D1416988-1368-4205-8DBC-C1FB3BDFEF8C}" dt="2024-09-09T16:34:59.652" v="46" actId="478"/>
          <pc:sldLayoutMkLst>
            <pc:docMk/>
            <pc:sldMasterMk cId="2610120627" sldId="2147483652"/>
            <pc:sldLayoutMk cId="2229426141" sldId="2147483662"/>
          </pc:sldLayoutMkLst>
          <pc:picChg chg="del">
            <ac:chgData name="Rosales, Karla" userId="0b2e1671-3f43-44dd-8c43-a65173f10dda" providerId="ADAL" clId="{D1416988-1368-4205-8DBC-C1FB3BDFEF8C}" dt="2024-09-09T16:34:59.652" v="46" actId="478"/>
            <ac:picMkLst>
              <pc:docMk/>
              <pc:sldMasterMk cId="2610120627" sldId="2147483652"/>
              <pc:sldLayoutMk cId="2229426141" sldId="2147483662"/>
              <ac:picMk id="7" creationId="{00000000-0000-0000-0000-000000000000}"/>
            </ac:picMkLst>
          </pc:picChg>
        </pc:sldLayoutChg>
        <pc:sldLayoutChg chg="delSp modSp mod">
          <pc:chgData name="Rosales, Karla" userId="0b2e1671-3f43-44dd-8c43-a65173f10dda" providerId="ADAL" clId="{D1416988-1368-4205-8DBC-C1FB3BDFEF8C}" dt="2024-09-09T16:35:01.744" v="47" actId="478"/>
          <pc:sldLayoutMkLst>
            <pc:docMk/>
            <pc:sldMasterMk cId="2610120627" sldId="2147483652"/>
            <pc:sldLayoutMk cId="3675154130" sldId="2147483663"/>
          </pc:sldLayoutMkLst>
          <pc:picChg chg="del">
            <ac:chgData name="Rosales, Karla" userId="0b2e1671-3f43-44dd-8c43-a65173f10dda" providerId="ADAL" clId="{D1416988-1368-4205-8DBC-C1FB3BDFEF8C}" dt="2024-09-09T16:35:01.744" v="47" actId="478"/>
            <ac:picMkLst>
              <pc:docMk/>
              <pc:sldMasterMk cId="2610120627" sldId="2147483652"/>
              <pc:sldLayoutMk cId="3675154130" sldId="2147483663"/>
              <ac:picMk id="7" creationId="{00000000-0000-0000-0000-000000000000}"/>
            </ac:picMkLst>
          </pc:picChg>
        </pc:sldLayoutChg>
        <pc:sldLayoutChg chg="delSp modSp mod">
          <pc:chgData name="Rosales, Karla" userId="0b2e1671-3f43-44dd-8c43-a65173f10dda" providerId="ADAL" clId="{D1416988-1368-4205-8DBC-C1FB3BDFEF8C}" dt="2024-09-09T16:34:41.405" v="30" actId="478"/>
          <pc:sldLayoutMkLst>
            <pc:docMk/>
            <pc:sldMasterMk cId="2610120627" sldId="2147483652"/>
            <pc:sldLayoutMk cId="3117986444" sldId="2147483664"/>
          </pc:sldLayoutMkLst>
          <pc:picChg chg="del">
            <ac:chgData name="Rosales, Karla" userId="0b2e1671-3f43-44dd-8c43-a65173f10dda" providerId="ADAL" clId="{D1416988-1368-4205-8DBC-C1FB3BDFEF8C}" dt="2024-09-09T16:34:40.508" v="28" actId="478"/>
            <ac:picMkLst>
              <pc:docMk/>
              <pc:sldMasterMk cId="2610120627" sldId="2147483652"/>
              <pc:sldLayoutMk cId="3117986444" sldId="2147483664"/>
              <ac:picMk id="7" creationId="{00000000-0000-0000-0000-000000000000}"/>
            </ac:picMkLst>
          </pc:picChg>
          <pc:picChg chg="del mod">
            <ac:chgData name="Rosales, Karla" userId="0b2e1671-3f43-44dd-8c43-a65173f10dda" providerId="ADAL" clId="{D1416988-1368-4205-8DBC-C1FB3BDFEF8C}" dt="2024-09-09T16:34:41.405" v="30" actId="478"/>
            <ac:picMkLst>
              <pc:docMk/>
              <pc:sldMasterMk cId="2610120627" sldId="2147483652"/>
              <pc:sldLayoutMk cId="3117986444" sldId="2147483664"/>
              <ac:picMk id="8" creationId="{00000000-0000-0000-0000-000000000000}"/>
            </ac:picMkLst>
          </pc:picChg>
        </pc:sldLayoutChg>
      </pc:sldMasterChg>
      <pc:sldMasterChg chg="modSp modSldLayout">
        <pc:chgData name="Rosales, Karla" userId="0b2e1671-3f43-44dd-8c43-a65173f10dda" providerId="ADAL" clId="{D1416988-1368-4205-8DBC-C1FB3BDFEF8C}" dt="2024-09-09T16:39:14.602" v="76" actId="478"/>
        <pc:sldMasterMkLst>
          <pc:docMk/>
          <pc:sldMasterMk cId="2610120627" sldId="2147483665"/>
        </pc:sldMasterMkLst>
        <pc:sldLayoutChg chg="delSp modSp mod">
          <pc:chgData name="Rosales, Karla" userId="0b2e1671-3f43-44dd-8c43-a65173f10dda" providerId="ADAL" clId="{D1416988-1368-4205-8DBC-C1FB3BDFEF8C}" dt="2024-09-09T16:35:05.841" v="50" actId="478"/>
          <pc:sldLayoutMkLst>
            <pc:docMk/>
            <pc:sldMasterMk cId="2610120627" sldId="2147483665"/>
            <pc:sldLayoutMk cId="1323451513" sldId="2147483666"/>
          </pc:sldLayoutMkLst>
          <pc:picChg chg="del mod">
            <ac:chgData name="Rosales, Karla" userId="0b2e1671-3f43-44dd-8c43-a65173f10dda" providerId="ADAL" clId="{D1416988-1368-4205-8DBC-C1FB3BDFEF8C}" dt="2024-09-09T16:35:05.841" v="50" actId="478"/>
            <ac:picMkLst>
              <pc:docMk/>
              <pc:sldMasterMk cId="2610120627" sldId="2147483665"/>
              <pc:sldLayoutMk cId="1323451513" sldId="2147483666"/>
              <ac:picMk id="7" creationId="{00000000-0000-0000-0000-000000000000}"/>
            </ac:picMkLst>
          </pc:picChg>
          <pc:picChg chg="del">
            <ac:chgData name="Rosales, Karla" userId="0b2e1671-3f43-44dd-8c43-a65173f10dda" providerId="ADAL" clId="{D1416988-1368-4205-8DBC-C1FB3BDFEF8C}" dt="2024-09-09T16:35:04.765" v="48" actId="478"/>
            <ac:picMkLst>
              <pc:docMk/>
              <pc:sldMasterMk cId="2610120627" sldId="2147483665"/>
              <pc:sldLayoutMk cId="1323451513" sldId="2147483666"/>
              <ac:picMk id="8" creationId="{00000000-0000-0000-0000-000000000000}"/>
            </ac:picMkLst>
          </pc:picChg>
        </pc:sldLayoutChg>
        <pc:sldLayoutChg chg="delSp mod">
          <pc:chgData name="Rosales, Karla" userId="0b2e1671-3f43-44dd-8c43-a65173f10dda" providerId="ADAL" clId="{D1416988-1368-4205-8DBC-C1FB3BDFEF8C}" dt="2024-09-09T16:35:08.728" v="52" actId="478"/>
          <pc:sldLayoutMkLst>
            <pc:docMk/>
            <pc:sldMasterMk cId="2610120627" sldId="2147483665"/>
            <pc:sldLayoutMk cId="3953491596" sldId="2147483667"/>
          </pc:sldLayoutMkLst>
          <pc:picChg chg="del">
            <ac:chgData name="Rosales, Karla" userId="0b2e1671-3f43-44dd-8c43-a65173f10dda" providerId="ADAL" clId="{D1416988-1368-4205-8DBC-C1FB3BDFEF8C}" dt="2024-09-09T16:35:08.728" v="52" actId="478"/>
            <ac:picMkLst>
              <pc:docMk/>
              <pc:sldMasterMk cId="2610120627" sldId="2147483665"/>
              <pc:sldLayoutMk cId="3953491596" sldId="2147483667"/>
              <ac:picMk id="7" creationId="{00000000-0000-0000-0000-000000000000}"/>
            </ac:picMkLst>
          </pc:picChg>
          <pc:picChg chg="del">
            <ac:chgData name="Rosales, Karla" userId="0b2e1671-3f43-44dd-8c43-a65173f10dda" providerId="ADAL" clId="{D1416988-1368-4205-8DBC-C1FB3BDFEF8C}" dt="2024-09-09T16:35:08.007" v="51" actId="478"/>
            <ac:picMkLst>
              <pc:docMk/>
              <pc:sldMasterMk cId="2610120627" sldId="2147483665"/>
              <pc:sldLayoutMk cId="3953491596" sldId="2147483667"/>
              <ac:picMk id="8" creationId="{00000000-0000-0000-0000-000000000000}"/>
            </ac:picMkLst>
          </pc:picChg>
        </pc:sldLayoutChg>
        <pc:sldLayoutChg chg="delSp mod">
          <pc:chgData name="Rosales, Karla" userId="0b2e1671-3f43-44dd-8c43-a65173f10dda" providerId="ADAL" clId="{D1416988-1368-4205-8DBC-C1FB3BDFEF8C}" dt="2024-09-09T16:35:11.797" v="56" actId="478"/>
          <pc:sldLayoutMkLst>
            <pc:docMk/>
            <pc:sldMasterMk cId="2610120627" sldId="2147483665"/>
            <pc:sldLayoutMk cId="3117986444" sldId="2147483668"/>
          </pc:sldLayoutMkLst>
          <pc:picChg chg="del">
            <ac:chgData name="Rosales, Karla" userId="0b2e1671-3f43-44dd-8c43-a65173f10dda" providerId="ADAL" clId="{D1416988-1368-4205-8DBC-C1FB3BDFEF8C}" dt="2024-09-09T16:35:11.264" v="55" actId="478"/>
            <ac:picMkLst>
              <pc:docMk/>
              <pc:sldMasterMk cId="2610120627" sldId="2147483665"/>
              <pc:sldLayoutMk cId="3117986444" sldId="2147483668"/>
              <ac:picMk id="7" creationId="{00000000-0000-0000-0000-000000000000}"/>
            </ac:picMkLst>
          </pc:picChg>
          <pc:picChg chg="del">
            <ac:chgData name="Rosales, Karla" userId="0b2e1671-3f43-44dd-8c43-a65173f10dda" providerId="ADAL" clId="{D1416988-1368-4205-8DBC-C1FB3BDFEF8C}" dt="2024-09-09T16:35:11.797" v="56" actId="478"/>
            <ac:picMkLst>
              <pc:docMk/>
              <pc:sldMasterMk cId="2610120627" sldId="2147483665"/>
              <pc:sldLayoutMk cId="3117986444" sldId="2147483668"/>
              <ac:picMk id="8" creationId="{00000000-0000-0000-0000-000000000000}"/>
            </ac:picMkLst>
          </pc:picChg>
          <pc:picChg chg="del">
            <ac:chgData name="Rosales, Karla" userId="0b2e1671-3f43-44dd-8c43-a65173f10dda" providerId="ADAL" clId="{D1416988-1368-4205-8DBC-C1FB3BDFEF8C}" dt="2024-09-09T16:35:10.678" v="54" actId="478"/>
            <ac:picMkLst>
              <pc:docMk/>
              <pc:sldMasterMk cId="2610120627" sldId="2147483665"/>
              <pc:sldLayoutMk cId="3117986444" sldId="2147483668"/>
              <ac:picMk id="9" creationId="{00000000-0000-0000-0000-000000000000}"/>
            </ac:picMkLst>
          </pc:picChg>
          <pc:picChg chg="del">
            <ac:chgData name="Rosales, Karla" userId="0b2e1671-3f43-44dd-8c43-a65173f10dda" providerId="ADAL" clId="{D1416988-1368-4205-8DBC-C1FB3BDFEF8C}" dt="2024-09-09T16:35:10.081" v="53" actId="478"/>
            <ac:picMkLst>
              <pc:docMk/>
              <pc:sldMasterMk cId="2610120627" sldId="2147483665"/>
              <pc:sldLayoutMk cId="3117986444" sldId="2147483668"/>
              <ac:picMk id="10" creationId="{00000000-0000-0000-0000-000000000000}"/>
            </ac:picMkLst>
          </pc:picChg>
        </pc:sldLayoutChg>
        <pc:sldLayoutChg chg="delSp modSp mod">
          <pc:chgData name="Rosales, Karla" userId="0b2e1671-3f43-44dd-8c43-a65173f10dda" providerId="ADAL" clId="{D1416988-1368-4205-8DBC-C1FB3BDFEF8C}" dt="2024-09-09T16:35:14.957" v="59" actId="478"/>
          <pc:sldLayoutMkLst>
            <pc:docMk/>
            <pc:sldMasterMk cId="2610120627" sldId="2147483665"/>
            <pc:sldLayoutMk cId="1758207668" sldId="2147483669"/>
          </pc:sldLayoutMkLst>
          <pc:picChg chg="del mod">
            <ac:chgData name="Rosales, Karla" userId="0b2e1671-3f43-44dd-8c43-a65173f10dda" providerId="ADAL" clId="{D1416988-1368-4205-8DBC-C1FB3BDFEF8C}" dt="2024-09-09T16:35:14.957" v="59" actId="478"/>
            <ac:picMkLst>
              <pc:docMk/>
              <pc:sldMasterMk cId="2610120627" sldId="2147483665"/>
              <pc:sldLayoutMk cId="1758207668" sldId="2147483669"/>
              <ac:picMk id="8" creationId="{00000000-0000-0000-0000-000000000000}"/>
            </ac:picMkLst>
          </pc:picChg>
          <pc:picChg chg="del">
            <ac:chgData name="Rosales, Karla" userId="0b2e1671-3f43-44dd-8c43-a65173f10dda" providerId="ADAL" clId="{D1416988-1368-4205-8DBC-C1FB3BDFEF8C}" dt="2024-09-09T16:35:14.017" v="57" actId="478"/>
            <ac:picMkLst>
              <pc:docMk/>
              <pc:sldMasterMk cId="2610120627" sldId="2147483665"/>
              <pc:sldLayoutMk cId="1758207668" sldId="2147483669"/>
              <ac:picMk id="9" creationId="{00000000-0000-0000-0000-000000000000}"/>
            </ac:picMkLst>
          </pc:picChg>
        </pc:sldLayoutChg>
        <pc:sldLayoutChg chg="delSp modSp mod">
          <pc:chgData name="Rosales, Karla" userId="0b2e1671-3f43-44dd-8c43-a65173f10dda" providerId="ADAL" clId="{D1416988-1368-4205-8DBC-C1FB3BDFEF8C}" dt="2024-09-09T16:35:17.684" v="62" actId="478"/>
          <pc:sldLayoutMkLst>
            <pc:docMk/>
            <pc:sldMasterMk cId="2610120627" sldId="2147483665"/>
            <pc:sldLayoutMk cId="2493063086" sldId="2147483670"/>
          </pc:sldLayoutMkLst>
          <pc:picChg chg="del mod">
            <ac:chgData name="Rosales, Karla" userId="0b2e1671-3f43-44dd-8c43-a65173f10dda" providerId="ADAL" clId="{D1416988-1368-4205-8DBC-C1FB3BDFEF8C}" dt="2024-09-09T16:35:17.684" v="62" actId="478"/>
            <ac:picMkLst>
              <pc:docMk/>
              <pc:sldMasterMk cId="2610120627" sldId="2147483665"/>
              <pc:sldLayoutMk cId="2493063086" sldId="2147483670"/>
              <ac:picMk id="10" creationId="{00000000-0000-0000-0000-000000000000}"/>
            </ac:picMkLst>
          </pc:picChg>
          <pc:picChg chg="del">
            <ac:chgData name="Rosales, Karla" userId="0b2e1671-3f43-44dd-8c43-a65173f10dda" providerId="ADAL" clId="{D1416988-1368-4205-8DBC-C1FB3BDFEF8C}" dt="2024-09-09T16:35:17.137" v="60" actId="478"/>
            <ac:picMkLst>
              <pc:docMk/>
              <pc:sldMasterMk cId="2610120627" sldId="2147483665"/>
              <pc:sldLayoutMk cId="2493063086" sldId="2147483670"/>
              <ac:picMk id="11" creationId="{00000000-0000-0000-0000-000000000000}"/>
            </ac:picMkLst>
          </pc:picChg>
        </pc:sldLayoutChg>
        <pc:sldLayoutChg chg="delSp mod">
          <pc:chgData name="Rosales, Karla" userId="0b2e1671-3f43-44dd-8c43-a65173f10dda" providerId="ADAL" clId="{D1416988-1368-4205-8DBC-C1FB3BDFEF8C}" dt="2024-09-09T16:39:01.432" v="64" actId="478"/>
          <pc:sldLayoutMkLst>
            <pc:docMk/>
            <pc:sldMasterMk cId="2610120627" sldId="2147483665"/>
            <pc:sldLayoutMk cId="1437018205" sldId="2147483671"/>
          </pc:sldLayoutMkLst>
          <pc:picChg chg="del">
            <ac:chgData name="Rosales, Karla" userId="0b2e1671-3f43-44dd-8c43-a65173f10dda" providerId="ADAL" clId="{D1416988-1368-4205-8DBC-C1FB3BDFEF8C}" dt="2024-09-09T16:39:01.432" v="64" actId="478"/>
            <ac:picMkLst>
              <pc:docMk/>
              <pc:sldMasterMk cId="2610120627" sldId="2147483665"/>
              <pc:sldLayoutMk cId="1437018205" sldId="2147483671"/>
              <ac:picMk id="6" creationId="{00000000-0000-0000-0000-000000000000}"/>
            </ac:picMkLst>
          </pc:picChg>
          <pc:picChg chg="del">
            <ac:chgData name="Rosales, Karla" userId="0b2e1671-3f43-44dd-8c43-a65173f10dda" providerId="ADAL" clId="{D1416988-1368-4205-8DBC-C1FB3BDFEF8C}" dt="2024-09-09T16:39:00.324" v="63" actId="478"/>
            <ac:picMkLst>
              <pc:docMk/>
              <pc:sldMasterMk cId="2610120627" sldId="2147483665"/>
              <pc:sldLayoutMk cId="1437018205" sldId="2147483671"/>
              <ac:picMk id="7" creationId="{00000000-0000-0000-0000-000000000000}"/>
            </ac:picMkLst>
          </pc:picChg>
        </pc:sldLayoutChg>
        <pc:sldLayoutChg chg="delSp mod">
          <pc:chgData name="Rosales, Karla" userId="0b2e1671-3f43-44dd-8c43-a65173f10dda" providerId="ADAL" clId="{D1416988-1368-4205-8DBC-C1FB3BDFEF8C}" dt="2024-09-09T16:39:03.664" v="66" actId="478"/>
          <pc:sldLayoutMkLst>
            <pc:docMk/>
            <pc:sldMasterMk cId="2610120627" sldId="2147483665"/>
            <pc:sldLayoutMk cId="2219529173" sldId="2147483672"/>
          </pc:sldLayoutMkLst>
          <pc:picChg chg="del">
            <ac:chgData name="Rosales, Karla" userId="0b2e1671-3f43-44dd-8c43-a65173f10dda" providerId="ADAL" clId="{D1416988-1368-4205-8DBC-C1FB3BDFEF8C}" dt="2024-09-09T16:39:03.664" v="66" actId="478"/>
            <ac:picMkLst>
              <pc:docMk/>
              <pc:sldMasterMk cId="2610120627" sldId="2147483665"/>
              <pc:sldLayoutMk cId="2219529173" sldId="2147483672"/>
              <ac:picMk id="5" creationId="{00000000-0000-0000-0000-000000000000}"/>
            </ac:picMkLst>
          </pc:picChg>
          <pc:picChg chg="del">
            <ac:chgData name="Rosales, Karla" userId="0b2e1671-3f43-44dd-8c43-a65173f10dda" providerId="ADAL" clId="{D1416988-1368-4205-8DBC-C1FB3BDFEF8C}" dt="2024-09-09T16:39:03.154" v="65" actId="478"/>
            <ac:picMkLst>
              <pc:docMk/>
              <pc:sldMasterMk cId="2610120627" sldId="2147483665"/>
              <pc:sldLayoutMk cId="2219529173" sldId="2147483672"/>
              <ac:picMk id="6" creationId="{00000000-0000-0000-0000-000000000000}"/>
            </ac:picMkLst>
          </pc:picChg>
        </pc:sldLayoutChg>
        <pc:sldLayoutChg chg="delSp modSp mod">
          <pc:chgData name="Rosales, Karla" userId="0b2e1671-3f43-44dd-8c43-a65173f10dda" providerId="ADAL" clId="{D1416988-1368-4205-8DBC-C1FB3BDFEF8C}" dt="2024-09-09T16:39:06.765" v="69" actId="478"/>
          <pc:sldLayoutMkLst>
            <pc:docMk/>
            <pc:sldMasterMk cId="2610120627" sldId="2147483665"/>
            <pc:sldLayoutMk cId="625784249" sldId="2147483673"/>
          </pc:sldLayoutMkLst>
          <pc:picChg chg="del mod">
            <ac:chgData name="Rosales, Karla" userId="0b2e1671-3f43-44dd-8c43-a65173f10dda" providerId="ADAL" clId="{D1416988-1368-4205-8DBC-C1FB3BDFEF8C}" dt="2024-09-09T16:39:06.765" v="69" actId="478"/>
            <ac:picMkLst>
              <pc:docMk/>
              <pc:sldMasterMk cId="2610120627" sldId="2147483665"/>
              <pc:sldLayoutMk cId="625784249" sldId="2147483673"/>
              <ac:picMk id="8" creationId="{00000000-0000-0000-0000-000000000000}"/>
            </ac:picMkLst>
          </pc:picChg>
          <pc:picChg chg="del">
            <ac:chgData name="Rosales, Karla" userId="0b2e1671-3f43-44dd-8c43-a65173f10dda" providerId="ADAL" clId="{D1416988-1368-4205-8DBC-C1FB3BDFEF8C}" dt="2024-09-09T16:39:06.203" v="67" actId="478"/>
            <ac:picMkLst>
              <pc:docMk/>
              <pc:sldMasterMk cId="2610120627" sldId="2147483665"/>
              <pc:sldLayoutMk cId="625784249" sldId="2147483673"/>
              <ac:picMk id="9" creationId="{00000000-0000-0000-0000-000000000000}"/>
            </ac:picMkLst>
          </pc:picChg>
        </pc:sldLayoutChg>
        <pc:sldLayoutChg chg="delSp mod">
          <pc:chgData name="Rosales, Karla" userId="0b2e1671-3f43-44dd-8c43-a65173f10dda" providerId="ADAL" clId="{D1416988-1368-4205-8DBC-C1FB3BDFEF8C}" dt="2024-09-09T16:39:09.105" v="71" actId="478"/>
          <pc:sldLayoutMkLst>
            <pc:docMk/>
            <pc:sldMasterMk cId="2610120627" sldId="2147483665"/>
            <pc:sldLayoutMk cId="3313563830" sldId="2147483674"/>
          </pc:sldLayoutMkLst>
          <pc:picChg chg="del">
            <ac:chgData name="Rosales, Karla" userId="0b2e1671-3f43-44dd-8c43-a65173f10dda" providerId="ADAL" clId="{D1416988-1368-4205-8DBC-C1FB3BDFEF8C}" dt="2024-09-09T16:39:09.105" v="71" actId="478"/>
            <ac:picMkLst>
              <pc:docMk/>
              <pc:sldMasterMk cId="2610120627" sldId="2147483665"/>
              <pc:sldLayoutMk cId="3313563830" sldId="2147483674"/>
              <ac:picMk id="8" creationId="{00000000-0000-0000-0000-000000000000}"/>
            </ac:picMkLst>
          </pc:picChg>
          <pc:picChg chg="del">
            <ac:chgData name="Rosales, Karla" userId="0b2e1671-3f43-44dd-8c43-a65173f10dda" providerId="ADAL" clId="{D1416988-1368-4205-8DBC-C1FB3BDFEF8C}" dt="2024-09-09T16:39:08.625" v="70" actId="478"/>
            <ac:picMkLst>
              <pc:docMk/>
              <pc:sldMasterMk cId="2610120627" sldId="2147483665"/>
              <pc:sldLayoutMk cId="3313563830" sldId="2147483674"/>
              <ac:picMk id="9" creationId="{00000000-0000-0000-0000-000000000000}"/>
            </ac:picMkLst>
          </pc:picChg>
        </pc:sldLayoutChg>
        <pc:sldLayoutChg chg="delSp modSp mod">
          <pc:chgData name="Rosales, Karla" userId="0b2e1671-3f43-44dd-8c43-a65173f10dda" providerId="ADAL" clId="{D1416988-1368-4205-8DBC-C1FB3BDFEF8C}" dt="2024-09-09T16:39:11.659" v="74" actId="478"/>
          <pc:sldLayoutMkLst>
            <pc:docMk/>
            <pc:sldMasterMk cId="2610120627" sldId="2147483665"/>
            <pc:sldLayoutMk cId="2229426141" sldId="2147483675"/>
          </pc:sldLayoutMkLst>
          <pc:picChg chg="del">
            <ac:chgData name="Rosales, Karla" userId="0b2e1671-3f43-44dd-8c43-a65173f10dda" providerId="ADAL" clId="{D1416988-1368-4205-8DBC-C1FB3BDFEF8C}" dt="2024-09-09T16:39:11.659" v="74" actId="478"/>
            <ac:picMkLst>
              <pc:docMk/>
              <pc:sldMasterMk cId="2610120627" sldId="2147483665"/>
              <pc:sldLayoutMk cId="2229426141" sldId="2147483675"/>
              <ac:picMk id="7" creationId="{00000000-0000-0000-0000-000000000000}"/>
            </ac:picMkLst>
          </pc:picChg>
          <pc:picChg chg="del mod">
            <ac:chgData name="Rosales, Karla" userId="0b2e1671-3f43-44dd-8c43-a65173f10dda" providerId="ADAL" clId="{D1416988-1368-4205-8DBC-C1FB3BDFEF8C}" dt="2024-09-09T16:39:11.212" v="73" actId="478"/>
            <ac:picMkLst>
              <pc:docMk/>
              <pc:sldMasterMk cId="2610120627" sldId="2147483665"/>
              <pc:sldLayoutMk cId="2229426141" sldId="2147483675"/>
              <ac:picMk id="8" creationId="{00000000-0000-0000-0000-000000000000}"/>
            </ac:picMkLst>
          </pc:picChg>
        </pc:sldLayoutChg>
        <pc:sldLayoutChg chg="delSp mod">
          <pc:chgData name="Rosales, Karla" userId="0b2e1671-3f43-44dd-8c43-a65173f10dda" providerId="ADAL" clId="{D1416988-1368-4205-8DBC-C1FB3BDFEF8C}" dt="2024-09-09T16:39:14.602" v="76" actId="478"/>
          <pc:sldLayoutMkLst>
            <pc:docMk/>
            <pc:sldMasterMk cId="2610120627" sldId="2147483665"/>
            <pc:sldLayoutMk cId="3675154130" sldId="2147483676"/>
          </pc:sldLayoutMkLst>
          <pc:picChg chg="del">
            <ac:chgData name="Rosales, Karla" userId="0b2e1671-3f43-44dd-8c43-a65173f10dda" providerId="ADAL" clId="{D1416988-1368-4205-8DBC-C1FB3BDFEF8C}" dt="2024-09-09T16:39:14.602" v="76" actId="478"/>
            <ac:picMkLst>
              <pc:docMk/>
              <pc:sldMasterMk cId="2610120627" sldId="2147483665"/>
              <pc:sldLayoutMk cId="3675154130" sldId="2147483676"/>
              <ac:picMk id="7" creationId="{00000000-0000-0000-0000-000000000000}"/>
            </ac:picMkLst>
          </pc:picChg>
          <pc:picChg chg="del">
            <ac:chgData name="Rosales, Karla" userId="0b2e1671-3f43-44dd-8c43-a65173f10dda" providerId="ADAL" clId="{D1416988-1368-4205-8DBC-C1FB3BDFEF8C}" dt="2024-09-09T16:39:13.956" v="75" actId="478"/>
            <ac:picMkLst>
              <pc:docMk/>
              <pc:sldMasterMk cId="2610120627" sldId="2147483665"/>
              <pc:sldLayoutMk cId="3675154130" sldId="2147483676"/>
              <ac:picMk id="8" creationId="{00000000-0000-0000-0000-000000000000}"/>
            </ac:picMkLst>
          </pc:picChg>
        </pc:sldLayoutChg>
      </pc:sldMasterChg>
      <pc:sldMasterChg chg="modSp modSldLayout">
        <pc:chgData name="Rosales, Karla" userId="0b2e1671-3f43-44dd-8c43-a65173f10dda" providerId="ADAL" clId="{D1416988-1368-4205-8DBC-C1FB3BDFEF8C}" dt="2024-09-09T16:39:37.111" v="87" actId="478"/>
        <pc:sldMasterMkLst>
          <pc:docMk/>
          <pc:sldMasterMk cId="1591930359" sldId="2147483677"/>
        </pc:sldMasterMkLst>
        <pc:sldLayoutChg chg="addSp delSp modSp mod">
          <pc:chgData name="Rosales, Karla" userId="0b2e1671-3f43-44dd-8c43-a65173f10dda" providerId="ADAL" clId="{D1416988-1368-4205-8DBC-C1FB3BDFEF8C}" dt="2024-09-09T16:39:18.171" v="78" actId="478"/>
          <pc:sldLayoutMkLst>
            <pc:docMk/>
            <pc:sldMasterMk cId="1591930359" sldId="2147483677"/>
            <pc:sldLayoutMk cId="269578774" sldId="2147483678"/>
          </pc:sldLayoutMkLst>
          <pc:picChg chg="add del">
            <ac:chgData name="Rosales, Karla" userId="0b2e1671-3f43-44dd-8c43-a65173f10dda" providerId="ADAL" clId="{D1416988-1368-4205-8DBC-C1FB3BDFEF8C}" dt="2024-09-09T16:39:18.171" v="78" actId="478"/>
            <ac:picMkLst>
              <pc:docMk/>
              <pc:sldMasterMk cId="1591930359" sldId="2147483677"/>
              <pc:sldLayoutMk cId="269578774" sldId="2147483678"/>
              <ac:picMk id="10" creationId="{07955009-5440-C221-E790-117D3E0D3C16}"/>
            </ac:picMkLst>
          </pc:picChg>
        </pc:sldLayoutChg>
        <pc:sldLayoutChg chg="addSp delSp modSp mod">
          <pc:chgData name="Rosales, Karla" userId="0b2e1671-3f43-44dd-8c43-a65173f10dda" providerId="ADAL" clId="{D1416988-1368-4205-8DBC-C1FB3BDFEF8C}" dt="2024-09-09T16:39:20.252" v="79" actId="478"/>
          <pc:sldLayoutMkLst>
            <pc:docMk/>
            <pc:sldMasterMk cId="1591930359" sldId="2147483677"/>
            <pc:sldLayoutMk cId="749144481" sldId="2147483679"/>
          </pc:sldLayoutMkLst>
          <pc:picChg chg="add del">
            <ac:chgData name="Rosales, Karla" userId="0b2e1671-3f43-44dd-8c43-a65173f10dda" providerId="ADAL" clId="{D1416988-1368-4205-8DBC-C1FB3BDFEF8C}" dt="2024-09-09T16:39:20.252" v="79" actId="478"/>
            <ac:picMkLst>
              <pc:docMk/>
              <pc:sldMasterMk cId="1591930359" sldId="2147483677"/>
              <pc:sldLayoutMk cId="749144481" sldId="2147483679"/>
              <ac:picMk id="7" creationId="{FB63F13C-C373-3F74-C31A-92317813924D}"/>
            </ac:picMkLst>
          </pc:picChg>
        </pc:sldLayoutChg>
        <pc:sldLayoutChg chg="addSp delSp modSp mod">
          <pc:chgData name="Rosales, Karla" userId="0b2e1671-3f43-44dd-8c43-a65173f10dda" providerId="ADAL" clId="{D1416988-1368-4205-8DBC-C1FB3BDFEF8C}" dt="2024-09-09T16:39:22.610" v="80" actId="478"/>
          <pc:sldLayoutMkLst>
            <pc:docMk/>
            <pc:sldMasterMk cId="1591930359" sldId="2147483677"/>
            <pc:sldLayoutMk cId="1480530131" sldId="2147483681"/>
          </pc:sldLayoutMkLst>
          <pc:picChg chg="add del">
            <ac:chgData name="Rosales, Karla" userId="0b2e1671-3f43-44dd-8c43-a65173f10dda" providerId="ADAL" clId="{D1416988-1368-4205-8DBC-C1FB3BDFEF8C}" dt="2024-09-09T16:39:22.610" v="80" actId="478"/>
            <ac:picMkLst>
              <pc:docMk/>
              <pc:sldMasterMk cId="1591930359" sldId="2147483677"/>
              <pc:sldLayoutMk cId="1480530131" sldId="2147483681"/>
              <ac:picMk id="2" creationId="{6ADC952A-240A-1638-4441-2A3A00C1DE3F}"/>
            </ac:picMkLst>
          </pc:picChg>
        </pc:sldLayoutChg>
        <pc:sldLayoutChg chg="addSp delSp mod">
          <pc:chgData name="Rosales, Karla" userId="0b2e1671-3f43-44dd-8c43-a65173f10dda" providerId="ADAL" clId="{D1416988-1368-4205-8DBC-C1FB3BDFEF8C}" dt="2024-09-09T16:39:24.258" v="81" actId="478"/>
          <pc:sldLayoutMkLst>
            <pc:docMk/>
            <pc:sldMasterMk cId="1591930359" sldId="2147483677"/>
            <pc:sldLayoutMk cId="4214666823" sldId="2147483682"/>
          </pc:sldLayoutMkLst>
          <pc:picChg chg="add del">
            <ac:chgData name="Rosales, Karla" userId="0b2e1671-3f43-44dd-8c43-a65173f10dda" providerId="ADAL" clId="{D1416988-1368-4205-8DBC-C1FB3BDFEF8C}" dt="2024-09-09T16:39:24.258" v="81" actId="478"/>
            <ac:picMkLst>
              <pc:docMk/>
              <pc:sldMasterMk cId="1591930359" sldId="2147483677"/>
              <pc:sldLayoutMk cId="4214666823" sldId="2147483682"/>
              <ac:picMk id="2" creationId="{00C36027-8198-3849-6A6E-FCD0EFCC770E}"/>
            </ac:picMkLst>
          </pc:picChg>
        </pc:sldLayoutChg>
        <pc:sldLayoutChg chg="addSp delSp mod">
          <pc:chgData name="Rosales, Karla" userId="0b2e1671-3f43-44dd-8c43-a65173f10dda" providerId="ADAL" clId="{D1416988-1368-4205-8DBC-C1FB3BDFEF8C}" dt="2024-09-09T16:39:26.813" v="82" actId="478"/>
          <pc:sldLayoutMkLst>
            <pc:docMk/>
            <pc:sldMasterMk cId="1591930359" sldId="2147483677"/>
            <pc:sldLayoutMk cId="3495269505" sldId="2147483683"/>
          </pc:sldLayoutMkLst>
          <pc:picChg chg="add del">
            <ac:chgData name="Rosales, Karla" userId="0b2e1671-3f43-44dd-8c43-a65173f10dda" providerId="ADAL" clId="{D1416988-1368-4205-8DBC-C1FB3BDFEF8C}" dt="2024-09-09T16:39:26.813" v="82" actId="478"/>
            <ac:picMkLst>
              <pc:docMk/>
              <pc:sldMasterMk cId="1591930359" sldId="2147483677"/>
              <pc:sldLayoutMk cId="3495269505" sldId="2147483683"/>
              <ac:picMk id="6" creationId="{30F09F89-5E4F-3DEA-4B29-DF36232E7881}"/>
            </ac:picMkLst>
          </pc:picChg>
        </pc:sldLayoutChg>
        <pc:sldLayoutChg chg="addSp delSp modSp mod">
          <pc:chgData name="Rosales, Karla" userId="0b2e1671-3f43-44dd-8c43-a65173f10dda" providerId="ADAL" clId="{D1416988-1368-4205-8DBC-C1FB3BDFEF8C}" dt="2024-09-09T16:39:28.533" v="83" actId="478"/>
          <pc:sldLayoutMkLst>
            <pc:docMk/>
            <pc:sldMasterMk cId="1591930359" sldId="2147483677"/>
            <pc:sldLayoutMk cId="3471666270" sldId="2147483684"/>
          </pc:sldLayoutMkLst>
          <pc:picChg chg="add del">
            <ac:chgData name="Rosales, Karla" userId="0b2e1671-3f43-44dd-8c43-a65173f10dda" providerId="ADAL" clId="{D1416988-1368-4205-8DBC-C1FB3BDFEF8C}" dt="2024-09-09T16:39:28.533" v="83" actId="478"/>
            <ac:picMkLst>
              <pc:docMk/>
              <pc:sldMasterMk cId="1591930359" sldId="2147483677"/>
              <pc:sldLayoutMk cId="3471666270" sldId="2147483684"/>
              <ac:picMk id="2" creationId="{0D879B39-E542-F42C-7D49-45A171B9E7D3}"/>
            </ac:picMkLst>
          </pc:picChg>
        </pc:sldLayoutChg>
        <pc:sldLayoutChg chg="addSp delSp modSp mod">
          <pc:chgData name="Rosales, Karla" userId="0b2e1671-3f43-44dd-8c43-a65173f10dda" providerId="ADAL" clId="{D1416988-1368-4205-8DBC-C1FB3BDFEF8C}" dt="2024-09-09T16:39:30.514" v="84" actId="478"/>
          <pc:sldLayoutMkLst>
            <pc:docMk/>
            <pc:sldMasterMk cId="1591930359" sldId="2147483677"/>
            <pc:sldLayoutMk cId="3992511911" sldId="2147483685"/>
          </pc:sldLayoutMkLst>
          <pc:picChg chg="add del">
            <ac:chgData name="Rosales, Karla" userId="0b2e1671-3f43-44dd-8c43-a65173f10dda" providerId="ADAL" clId="{D1416988-1368-4205-8DBC-C1FB3BDFEF8C}" dt="2024-09-09T16:39:30.514" v="84" actId="478"/>
            <ac:picMkLst>
              <pc:docMk/>
              <pc:sldMasterMk cId="1591930359" sldId="2147483677"/>
              <pc:sldLayoutMk cId="3992511911" sldId="2147483685"/>
              <ac:picMk id="10" creationId="{BEC1C914-F97A-BAF8-6EF0-544C3D8DEE8A}"/>
            </ac:picMkLst>
          </pc:picChg>
        </pc:sldLayoutChg>
        <pc:sldLayoutChg chg="addSp delSp mod">
          <pc:chgData name="Rosales, Karla" userId="0b2e1671-3f43-44dd-8c43-a65173f10dda" providerId="ADAL" clId="{D1416988-1368-4205-8DBC-C1FB3BDFEF8C}" dt="2024-09-09T16:39:32.876" v="85" actId="478"/>
          <pc:sldLayoutMkLst>
            <pc:docMk/>
            <pc:sldMasterMk cId="1591930359" sldId="2147483677"/>
            <pc:sldLayoutMk cId="2081732616" sldId="2147483686"/>
          </pc:sldLayoutMkLst>
          <pc:picChg chg="add del">
            <ac:chgData name="Rosales, Karla" userId="0b2e1671-3f43-44dd-8c43-a65173f10dda" providerId="ADAL" clId="{D1416988-1368-4205-8DBC-C1FB3BDFEF8C}" dt="2024-09-09T16:39:32.876" v="85" actId="478"/>
            <ac:picMkLst>
              <pc:docMk/>
              <pc:sldMasterMk cId="1591930359" sldId="2147483677"/>
              <pc:sldLayoutMk cId="2081732616" sldId="2147483686"/>
              <ac:picMk id="10" creationId="{CFFF184C-9B83-FFF3-C6F2-B8F473E0A8C1}"/>
            </ac:picMkLst>
          </pc:picChg>
        </pc:sldLayoutChg>
        <pc:sldLayoutChg chg="addSp delSp mod">
          <pc:chgData name="Rosales, Karla" userId="0b2e1671-3f43-44dd-8c43-a65173f10dda" providerId="ADAL" clId="{D1416988-1368-4205-8DBC-C1FB3BDFEF8C}" dt="2024-09-09T16:39:35.172" v="86" actId="478"/>
          <pc:sldLayoutMkLst>
            <pc:docMk/>
            <pc:sldMasterMk cId="1591930359" sldId="2147483677"/>
            <pc:sldLayoutMk cId="3546836877" sldId="2147483687"/>
          </pc:sldLayoutMkLst>
          <pc:picChg chg="add del">
            <ac:chgData name="Rosales, Karla" userId="0b2e1671-3f43-44dd-8c43-a65173f10dda" providerId="ADAL" clId="{D1416988-1368-4205-8DBC-C1FB3BDFEF8C}" dt="2024-09-09T16:39:35.172" v="86" actId="478"/>
            <ac:picMkLst>
              <pc:docMk/>
              <pc:sldMasterMk cId="1591930359" sldId="2147483677"/>
              <pc:sldLayoutMk cId="3546836877" sldId="2147483687"/>
              <ac:picMk id="7" creationId="{C7E8333E-0E3E-CA75-7B0A-C8FE5F449E6A}"/>
            </ac:picMkLst>
          </pc:picChg>
        </pc:sldLayoutChg>
        <pc:sldLayoutChg chg="addSp delSp mod">
          <pc:chgData name="Rosales, Karla" userId="0b2e1671-3f43-44dd-8c43-a65173f10dda" providerId="ADAL" clId="{D1416988-1368-4205-8DBC-C1FB3BDFEF8C}" dt="2024-09-09T16:39:37.111" v="87" actId="478"/>
          <pc:sldLayoutMkLst>
            <pc:docMk/>
            <pc:sldMasterMk cId="1591930359" sldId="2147483677"/>
            <pc:sldLayoutMk cId="1625121143" sldId="2147483688"/>
          </pc:sldLayoutMkLst>
          <pc:picChg chg="add del">
            <ac:chgData name="Rosales, Karla" userId="0b2e1671-3f43-44dd-8c43-a65173f10dda" providerId="ADAL" clId="{D1416988-1368-4205-8DBC-C1FB3BDFEF8C}" dt="2024-09-09T16:39:37.111" v="87" actId="478"/>
            <ac:picMkLst>
              <pc:docMk/>
              <pc:sldMasterMk cId="1591930359" sldId="2147483677"/>
              <pc:sldLayoutMk cId="1625121143" sldId="2147483688"/>
              <ac:picMk id="9" creationId="{4918FE95-27DE-A591-861B-3F6DBA5C86E5}"/>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64" tIns="46883" rIns="93764" bIns="46883"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836"/>
          </a:xfrm>
          <a:prstGeom prst="rect">
            <a:avLst/>
          </a:prstGeom>
        </p:spPr>
        <p:txBody>
          <a:bodyPr vert="horz" lIns="93764" tIns="46883" rIns="93764" bIns="46883" rtlCol="0"/>
          <a:lstStyle>
            <a:lvl1pPr algn="r">
              <a:defRPr sz="1200"/>
            </a:lvl1pPr>
          </a:lstStyle>
          <a:p>
            <a:fld id="{08A17FAA-1E96-4660-AE1D-AFF2A1A95EE7}" type="datetimeFigureOut">
              <a:rPr lang="en-US" smtClean="0"/>
              <a:t>9/9/2024</a:t>
            </a:fld>
            <a:endParaRPr lang="en-US"/>
          </a:p>
        </p:txBody>
      </p:sp>
      <p:sp>
        <p:nvSpPr>
          <p:cNvPr id="4" name="Footer Placeholder 3"/>
          <p:cNvSpPr>
            <a:spLocks noGrp="1"/>
          </p:cNvSpPr>
          <p:nvPr>
            <p:ph type="ftr" sz="quarter" idx="2"/>
          </p:nvPr>
        </p:nvSpPr>
        <p:spPr>
          <a:xfrm>
            <a:off x="0" y="8887265"/>
            <a:ext cx="3056414" cy="467836"/>
          </a:xfrm>
          <a:prstGeom prst="rect">
            <a:avLst/>
          </a:prstGeom>
        </p:spPr>
        <p:txBody>
          <a:bodyPr vert="horz" lIns="93764" tIns="46883" rIns="93764" bIns="46883"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87265"/>
            <a:ext cx="3056414" cy="467836"/>
          </a:xfrm>
          <a:prstGeom prst="rect">
            <a:avLst/>
          </a:prstGeom>
        </p:spPr>
        <p:txBody>
          <a:bodyPr vert="horz" lIns="93764" tIns="46883" rIns="93764" bIns="46883" rtlCol="0" anchor="b"/>
          <a:lstStyle>
            <a:lvl1pPr algn="r">
              <a:defRPr sz="1200"/>
            </a:lvl1pPr>
          </a:lstStyle>
          <a:p>
            <a:fld id="{47BCA075-FF7F-42F3-BB19-526830F87290}" type="slidenum">
              <a:rPr lang="en-US" smtClean="0"/>
              <a:t>‹#›</a:t>
            </a:fld>
            <a:endParaRPr lang="en-US"/>
          </a:p>
        </p:txBody>
      </p:sp>
    </p:spTree>
    <p:extLst>
      <p:ext uri="{BB962C8B-B14F-4D97-AF65-F5344CB8AC3E}">
        <p14:creationId xmlns:p14="http://schemas.microsoft.com/office/powerpoint/2010/main" val="259743385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947" userDrawn="1">
          <p15:clr>
            <a:srgbClr val="F26B43"/>
          </p15:clr>
        </p15:guide>
        <p15:guide id="2" pos="222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053" cy="468156"/>
          </a:xfrm>
          <a:prstGeom prst="rect">
            <a:avLst/>
          </a:prstGeom>
        </p:spPr>
        <p:txBody>
          <a:bodyPr vert="horz" lIns="92016" tIns="46008" rIns="92016" bIns="46008" rtlCol="0"/>
          <a:lstStyle>
            <a:lvl1pPr algn="l">
              <a:defRPr sz="1200"/>
            </a:lvl1pPr>
          </a:lstStyle>
          <a:p>
            <a:endParaRPr lang="en-US"/>
          </a:p>
        </p:txBody>
      </p:sp>
      <p:sp>
        <p:nvSpPr>
          <p:cNvPr id="3" name="Date Placeholder 2"/>
          <p:cNvSpPr>
            <a:spLocks noGrp="1"/>
          </p:cNvSpPr>
          <p:nvPr>
            <p:ph type="dt" idx="1"/>
          </p:nvPr>
        </p:nvSpPr>
        <p:spPr>
          <a:xfrm>
            <a:off x="3994614" y="0"/>
            <a:ext cx="3057053" cy="468156"/>
          </a:xfrm>
          <a:prstGeom prst="rect">
            <a:avLst/>
          </a:prstGeom>
        </p:spPr>
        <p:txBody>
          <a:bodyPr vert="horz" lIns="92016" tIns="46008" rIns="92016" bIns="46008" rtlCol="0"/>
          <a:lstStyle>
            <a:lvl1pPr algn="r">
              <a:defRPr sz="1200"/>
            </a:lvl1pPr>
          </a:lstStyle>
          <a:p>
            <a:fld id="{31CBE6AC-9492-4292-8BDB-BD48EBBDE8D1}" type="datetimeFigureOut">
              <a:rPr lang="en-US" smtClean="0"/>
              <a:t>9/9/2024</a:t>
            </a:fld>
            <a:endParaRPr lang="en-US"/>
          </a:p>
        </p:txBody>
      </p:sp>
      <p:sp>
        <p:nvSpPr>
          <p:cNvPr id="4" name="Slide Image Placeholder 3"/>
          <p:cNvSpPr>
            <a:spLocks noGrp="1" noRot="1" noChangeAspect="1"/>
          </p:cNvSpPr>
          <p:nvPr>
            <p:ph type="sldImg" idx="2"/>
          </p:nvPr>
        </p:nvSpPr>
        <p:spPr>
          <a:xfrm>
            <a:off x="1189038" y="701675"/>
            <a:ext cx="4675187" cy="3508375"/>
          </a:xfrm>
          <a:prstGeom prst="rect">
            <a:avLst/>
          </a:prstGeom>
          <a:noFill/>
          <a:ln w="12700">
            <a:solidFill>
              <a:prstClr val="black"/>
            </a:solidFill>
          </a:ln>
        </p:spPr>
        <p:txBody>
          <a:bodyPr vert="horz" lIns="92016" tIns="46008" rIns="92016" bIns="46008" rtlCol="0" anchor="ctr"/>
          <a:lstStyle/>
          <a:p>
            <a:endParaRPr lang="en-US"/>
          </a:p>
        </p:txBody>
      </p:sp>
      <p:sp>
        <p:nvSpPr>
          <p:cNvPr id="5" name="Notes Placeholder 4"/>
          <p:cNvSpPr>
            <a:spLocks noGrp="1"/>
          </p:cNvSpPr>
          <p:nvPr>
            <p:ph type="body" sz="quarter" idx="3"/>
          </p:nvPr>
        </p:nvSpPr>
        <p:spPr>
          <a:xfrm>
            <a:off x="705965" y="4445084"/>
            <a:ext cx="5641333" cy="4210207"/>
          </a:xfrm>
          <a:prstGeom prst="rect">
            <a:avLst/>
          </a:prstGeom>
        </p:spPr>
        <p:txBody>
          <a:bodyPr vert="horz" lIns="92016" tIns="46008" rIns="92016" bIns="460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86972"/>
            <a:ext cx="3057053" cy="468156"/>
          </a:xfrm>
          <a:prstGeom prst="rect">
            <a:avLst/>
          </a:prstGeom>
        </p:spPr>
        <p:txBody>
          <a:bodyPr vert="horz" lIns="92016" tIns="46008" rIns="92016" bIns="46008" rtlCol="0" anchor="b"/>
          <a:lstStyle>
            <a:lvl1pPr algn="l">
              <a:defRPr sz="1200"/>
            </a:lvl1pPr>
          </a:lstStyle>
          <a:p>
            <a:endParaRPr lang="en-US"/>
          </a:p>
        </p:txBody>
      </p:sp>
      <p:sp>
        <p:nvSpPr>
          <p:cNvPr id="7" name="Slide Number Placeholder 6"/>
          <p:cNvSpPr>
            <a:spLocks noGrp="1"/>
          </p:cNvSpPr>
          <p:nvPr>
            <p:ph type="sldNum" sz="quarter" idx="5"/>
          </p:nvPr>
        </p:nvSpPr>
        <p:spPr>
          <a:xfrm>
            <a:off x="3994614" y="8886972"/>
            <a:ext cx="3057053" cy="468156"/>
          </a:xfrm>
          <a:prstGeom prst="rect">
            <a:avLst/>
          </a:prstGeom>
        </p:spPr>
        <p:txBody>
          <a:bodyPr vert="horz" lIns="92016" tIns="46008" rIns="92016" bIns="46008" rtlCol="0" anchor="b"/>
          <a:lstStyle>
            <a:lvl1pPr algn="r">
              <a:defRPr sz="1200"/>
            </a:lvl1pPr>
          </a:lstStyle>
          <a:p>
            <a:fld id="{D516E0BC-51EE-4218-A209-CC610A508EDD}" type="slidenum">
              <a:rPr lang="en-US" smtClean="0"/>
              <a:t>‹#›</a:t>
            </a:fld>
            <a:endParaRPr lang="en-US"/>
          </a:p>
        </p:txBody>
      </p:sp>
    </p:spTree>
    <p:extLst>
      <p:ext uri="{BB962C8B-B14F-4D97-AF65-F5344CB8AC3E}">
        <p14:creationId xmlns:p14="http://schemas.microsoft.com/office/powerpoint/2010/main" val="3666376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JUST A PLACE HOLDER FOR SCREEN BEFORE THE PRESENTATION IS READY TO BEGIN”</a:t>
            </a:r>
          </a:p>
          <a:p>
            <a:endParaRPr lang="en-US" b="1" dirty="0"/>
          </a:p>
        </p:txBody>
      </p:sp>
      <p:sp>
        <p:nvSpPr>
          <p:cNvPr id="4" name="Slide Number Placeholder 3"/>
          <p:cNvSpPr>
            <a:spLocks noGrp="1"/>
          </p:cNvSpPr>
          <p:nvPr>
            <p:ph type="sldNum" sz="quarter" idx="10"/>
          </p:nvPr>
        </p:nvSpPr>
        <p:spPr/>
        <p:txBody>
          <a:bodyPr/>
          <a:lstStyle/>
          <a:p>
            <a:fld id="{D516E0BC-51EE-4218-A209-CC610A508EDD}" type="slidenum">
              <a:rPr lang="en-US" smtClean="0"/>
              <a:t>1</a:t>
            </a:fld>
            <a:endParaRPr lang="en-US"/>
          </a:p>
        </p:txBody>
      </p:sp>
    </p:spTree>
    <p:extLst>
      <p:ext uri="{BB962C8B-B14F-4D97-AF65-F5344CB8AC3E}">
        <p14:creationId xmlns:p14="http://schemas.microsoft.com/office/powerpoint/2010/main" val="3610279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a:t>TELL: </a:t>
            </a:r>
            <a:r>
              <a:rPr lang="en-US" sz="1400" b="0">
                <a:solidFill>
                  <a:srgbClr val="000000"/>
                </a:solidFill>
                <a:sym typeface="Wingdings"/>
              </a:rPr>
              <a:t>In</a:t>
            </a:r>
            <a:r>
              <a:rPr lang="en-US" sz="1400" b="0" baseline="0">
                <a:solidFill>
                  <a:srgbClr val="000000"/>
                </a:solidFill>
                <a:sym typeface="Wingdings"/>
              </a:rPr>
              <a:t> order for elementary schools to </a:t>
            </a:r>
            <a:r>
              <a:rPr lang="en-US" sz="1400" b="0">
                <a:solidFill>
                  <a:srgbClr val="000000"/>
                </a:solidFill>
                <a:sym typeface="Wingdings"/>
              </a:rPr>
              <a:t>be in compliance,</a:t>
            </a:r>
            <a:r>
              <a:rPr lang="en-US" sz="1400" b="0" baseline="0">
                <a:solidFill>
                  <a:srgbClr val="000000"/>
                </a:solidFill>
                <a:sym typeface="Wingdings"/>
              </a:rPr>
              <a:t> they</a:t>
            </a:r>
            <a:r>
              <a:rPr lang="en-US" sz="1400" b="0">
                <a:solidFill>
                  <a:srgbClr val="000000"/>
                </a:solidFill>
                <a:sym typeface="Wingdings"/>
              </a:rPr>
              <a:t> must meet the following:</a:t>
            </a:r>
            <a:r>
              <a:rPr lang="en-US" sz="1400" b="0" baseline="0">
                <a:solidFill>
                  <a:srgbClr val="000000"/>
                </a:solidFill>
                <a:sym typeface="Wingdings"/>
              </a:rPr>
              <a:t> o</a:t>
            </a:r>
            <a:r>
              <a:rPr lang="en-US" sz="1200" b="0">
                <a:solidFill>
                  <a:srgbClr val="000000"/>
                </a:solidFill>
                <a:sym typeface="Wingdings"/>
              </a:rPr>
              <a:t>nly one food or beverage item per sale.</a:t>
            </a:r>
            <a:r>
              <a:rPr lang="en-US" sz="1200" b="0" baseline="0">
                <a:solidFill>
                  <a:srgbClr val="000000"/>
                </a:solidFill>
                <a:sym typeface="Wingdings"/>
              </a:rPr>
              <a:t> </a:t>
            </a:r>
            <a:r>
              <a:rPr lang="en-US" sz="1200">
                <a:solidFill>
                  <a:srgbClr val="000000"/>
                </a:solidFill>
                <a:sym typeface="Wingdings"/>
              </a:rPr>
              <a:t>The food or beverage item must be pre-approved by the governing board of the School District. The sale must be after the lunch Period has ended.</a:t>
            </a:r>
            <a:r>
              <a:rPr lang="en-US" sz="1200" baseline="0">
                <a:solidFill>
                  <a:srgbClr val="000000"/>
                </a:solidFill>
                <a:sym typeface="Wingdings"/>
              </a:rPr>
              <a:t> Also, </a:t>
            </a:r>
            <a:r>
              <a:rPr lang="en-US" sz="1200">
                <a:solidFill>
                  <a:srgbClr val="000000"/>
                </a:solidFill>
                <a:sym typeface="Wingdings"/>
              </a:rPr>
              <a:t>The food or beverage item cannot be prepared on campus.</a:t>
            </a:r>
            <a:r>
              <a:rPr lang="en-US" sz="1200" baseline="0">
                <a:solidFill>
                  <a:srgbClr val="000000"/>
                </a:solidFill>
                <a:sym typeface="Wingdings"/>
              </a:rPr>
              <a:t> </a:t>
            </a:r>
            <a:r>
              <a:rPr lang="en-US" sz="1200">
                <a:solidFill>
                  <a:srgbClr val="000000"/>
                </a:solidFill>
                <a:sym typeface="Wingdings"/>
              </a:rPr>
              <a:t>Each school is allowed four sales per year.</a:t>
            </a:r>
            <a:r>
              <a:rPr lang="en-US" sz="1200" baseline="0">
                <a:solidFill>
                  <a:srgbClr val="000000"/>
                </a:solidFill>
                <a:sym typeface="Wingdings"/>
              </a:rPr>
              <a:t> Lastly, t</a:t>
            </a:r>
            <a:r>
              <a:rPr lang="en-US" sz="1200">
                <a:solidFill>
                  <a:srgbClr val="000000"/>
                </a:solidFill>
                <a:sym typeface="Wingdings"/>
              </a:rPr>
              <a:t>he food or beverage item cannot be the same item sold</a:t>
            </a:r>
            <a:r>
              <a:rPr lang="en-US" sz="1200" baseline="0">
                <a:solidFill>
                  <a:srgbClr val="000000"/>
                </a:solidFill>
                <a:sym typeface="Wingdings"/>
              </a:rPr>
              <a:t> </a:t>
            </a:r>
            <a:r>
              <a:rPr lang="en-US" sz="1200">
                <a:solidFill>
                  <a:srgbClr val="000000"/>
                </a:solidFill>
                <a:sym typeface="Wingdings"/>
              </a:rPr>
              <a:t>in the food services program,</a:t>
            </a:r>
            <a:r>
              <a:rPr lang="en-US" sz="1200" baseline="0">
                <a:solidFill>
                  <a:srgbClr val="000000"/>
                </a:solidFill>
                <a:sym typeface="Wingdings"/>
              </a:rPr>
              <a:t> </a:t>
            </a:r>
            <a:r>
              <a:rPr lang="en-US" sz="1200">
                <a:solidFill>
                  <a:srgbClr val="000000"/>
                </a:solidFill>
                <a:sym typeface="Wingdings"/>
              </a:rPr>
              <a:t>during the same school day.</a:t>
            </a:r>
            <a:endParaRPr lang="en-US" sz="1200">
              <a:solidFill>
                <a:srgbClr val="000000"/>
              </a:solidFill>
            </a:endParaRPr>
          </a:p>
          <a:p>
            <a:endParaRPr lang="en-US" b="1"/>
          </a:p>
        </p:txBody>
      </p:sp>
      <p:sp>
        <p:nvSpPr>
          <p:cNvPr id="4" name="Slide Number Placeholder 3"/>
          <p:cNvSpPr>
            <a:spLocks noGrp="1"/>
          </p:cNvSpPr>
          <p:nvPr>
            <p:ph type="sldNum" sz="quarter" idx="10"/>
          </p:nvPr>
        </p:nvSpPr>
        <p:spPr/>
        <p:txBody>
          <a:bodyPr/>
          <a:lstStyle/>
          <a:p>
            <a:fld id="{D516E0BC-51EE-4218-A209-CC610A508EDD}" type="slidenum">
              <a:rPr lang="en-US" smtClean="0"/>
              <a:t>10</a:t>
            </a:fld>
            <a:endParaRPr lang="en-US"/>
          </a:p>
        </p:txBody>
      </p:sp>
    </p:spTree>
    <p:extLst>
      <p:ext uri="{BB962C8B-B14F-4D97-AF65-F5344CB8AC3E}">
        <p14:creationId xmlns:p14="http://schemas.microsoft.com/office/powerpoint/2010/main" val="3298222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TELL</a:t>
            </a:r>
            <a:r>
              <a:rPr lang="en-US" b="0"/>
              <a:t>: </a:t>
            </a:r>
            <a:r>
              <a:rPr lang="en-US" b="0" baseline="0"/>
              <a:t> T</a:t>
            </a:r>
            <a:r>
              <a:rPr lang="en-US" b="0"/>
              <a:t>o be in compliance,</a:t>
            </a:r>
            <a:r>
              <a:rPr lang="en-US" b="0" baseline="0"/>
              <a:t> </a:t>
            </a:r>
            <a:r>
              <a:rPr lang="en-US" b="0"/>
              <a:t>food and beverage sales by student organizations must meet the following</a:t>
            </a:r>
            <a:r>
              <a:rPr lang="en-US" b="0" baseline="0"/>
              <a:t>: they m</a:t>
            </a:r>
            <a:r>
              <a:rPr lang="en-US" b="0"/>
              <a:t>ay sell up to three categories of foods or beverages each day ( e.g. chips, sandwiches, juices, etc.).</a:t>
            </a:r>
            <a:r>
              <a:rPr lang="en-US" b="0" baseline="0"/>
              <a:t> </a:t>
            </a:r>
            <a:r>
              <a:rPr lang="en-US" b="0"/>
              <a:t>The food and beverage categories sold cannot be the same as the categories sold in the food service program</a:t>
            </a:r>
            <a:r>
              <a:rPr lang="en-US" b="0" baseline="0"/>
              <a:t>, </a:t>
            </a:r>
            <a:r>
              <a:rPr lang="en-US" b="0"/>
              <a:t>during the same school day.</a:t>
            </a:r>
          </a:p>
          <a:p>
            <a:endParaRPr lang="en-US" b="0"/>
          </a:p>
        </p:txBody>
      </p:sp>
      <p:sp>
        <p:nvSpPr>
          <p:cNvPr id="4" name="Slide Number Placeholder 3"/>
          <p:cNvSpPr>
            <a:spLocks noGrp="1"/>
          </p:cNvSpPr>
          <p:nvPr>
            <p:ph type="sldNum" sz="quarter" idx="10"/>
          </p:nvPr>
        </p:nvSpPr>
        <p:spPr/>
        <p:txBody>
          <a:bodyPr/>
          <a:lstStyle/>
          <a:p>
            <a:fld id="{D516E0BC-51EE-4218-A209-CC610A508EDD}" type="slidenum">
              <a:rPr lang="en-US" smtClean="0"/>
              <a:t>11</a:t>
            </a:fld>
            <a:endParaRPr lang="en-US"/>
          </a:p>
        </p:txBody>
      </p:sp>
    </p:spTree>
    <p:extLst>
      <p:ext uri="{BB962C8B-B14F-4D97-AF65-F5344CB8AC3E}">
        <p14:creationId xmlns:p14="http://schemas.microsoft.com/office/powerpoint/2010/main" val="1315398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a:t>TELL: </a:t>
            </a:r>
            <a:r>
              <a:rPr lang="en-US" b="0"/>
              <a:t>Continuing on from the previous slide,</a:t>
            </a:r>
            <a:r>
              <a:rPr lang="en-US" b="0" baseline="0"/>
              <a:t> s</a:t>
            </a:r>
            <a:r>
              <a:rPr lang="en-US" sz="1200" b="0">
                <a:solidFill>
                  <a:srgbClr val="000000"/>
                </a:solidFill>
                <a:sym typeface="Wingdings"/>
              </a:rPr>
              <a:t>econdary</a:t>
            </a:r>
            <a:r>
              <a:rPr lang="en-US" sz="1200" b="0" baseline="0">
                <a:solidFill>
                  <a:srgbClr val="000000"/>
                </a:solidFill>
                <a:sym typeface="Wingdings"/>
              </a:rPr>
              <a:t> schools r</a:t>
            </a:r>
            <a:r>
              <a:rPr lang="en-US" sz="1200" b="0">
                <a:solidFill>
                  <a:srgbClr val="000000"/>
                </a:solidFill>
                <a:sym typeface="Wingdings"/>
              </a:rPr>
              <a:t>efer to the Quick reference Card ( QRC) which summarizes the restrictions of food and beverage allowances.</a:t>
            </a:r>
            <a:r>
              <a:rPr lang="en-US" sz="1200" b="0" baseline="0">
                <a:solidFill>
                  <a:srgbClr val="000000"/>
                </a:solidFill>
                <a:sym typeface="Wingdings"/>
              </a:rPr>
              <a:t> Remember o</a:t>
            </a:r>
            <a:r>
              <a:rPr lang="en-US" sz="1200" b="0">
                <a:solidFill>
                  <a:srgbClr val="000000"/>
                </a:solidFill>
                <a:sym typeface="Wingdings"/>
              </a:rPr>
              <a:t>nly one (1) student organization is allowed to sell each day.</a:t>
            </a:r>
            <a:r>
              <a:rPr lang="en-US" sz="1200" b="0" baseline="0">
                <a:solidFill>
                  <a:srgbClr val="000000"/>
                </a:solidFill>
                <a:sym typeface="Wingdings"/>
              </a:rPr>
              <a:t> I</a:t>
            </a:r>
            <a:r>
              <a:rPr lang="en-US" sz="1200" b="0">
                <a:solidFill>
                  <a:srgbClr val="000000"/>
                </a:solidFill>
                <a:sym typeface="Wingdings"/>
              </a:rPr>
              <a:t>n addition, to one student organization sale each day, any and all student organizations may sell on the same four designated days per year.</a:t>
            </a:r>
            <a:r>
              <a:rPr lang="en-US" sz="1200" b="0" baseline="0">
                <a:solidFill>
                  <a:srgbClr val="000000"/>
                </a:solidFill>
                <a:sym typeface="Wingdings"/>
              </a:rPr>
              <a:t> The s</a:t>
            </a:r>
            <a:r>
              <a:rPr lang="en-US" sz="1200" b="0">
                <a:solidFill>
                  <a:srgbClr val="000000"/>
                </a:solidFill>
                <a:sym typeface="Wingdings"/>
              </a:rPr>
              <a:t>chool administration may set these dates</a:t>
            </a:r>
            <a:r>
              <a:rPr lang="en-US" sz="1200" b="0" baseline="0">
                <a:solidFill>
                  <a:srgbClr val="000000"/>
                </a:solidFill>
                <a:sym typeface="Wingdings"/>
              </a:rPr>
              <a:t> and</a:t>
            </a:r>
            <a:r>
              <a:rPr lang="en-US" sz="1200" b="0">
                <a:solidFill>
                  <a:srgbClr val="000000"/>
                </a:solidFill>
                <a:sym typeface="Wingdings"/>
              </a:rPr>
              <a:t> food or beverage items cannot be prepared on campus.</a:t>
            </a:r>
          </a:p>
          <a:p>
            <a:endParaRPr lang="en-US" sz="1200" b="0"/>
          </a:p>
        </p:txBody>
      </p:sp>
      <p:sp>
        <p:nvSpPr>
          <p:cNvPr id="4" name="Slide Number Placeholder 3"/>
          <p:cNvSpPr>
            <a:spLocks noGrp="1"/>
          </p:cNvSpPr>
          <p:nvPr>
            <p:ph type="sldNum" sz="quarter" idx="10"/>
          </p:nvPr>
        </p:nvSpPr>
        <p:spPr/>
        <p:txBody>
          <a:bodyPr/>
          <a:lstStyle/>
          <a:p>
            <a:fld id="{D516E0BC-51EE-4218-A209-CC610A508EDD}" type="slidenum">
              <a:rPr lang="en-US" smtClean="0"/>
              <a:t>12</a:t>
            </a:fld>
            <a:endParaRPr lang="en-US"/>
          </a:p>
        </p:txBody>
      </p:sp>
    </p:spTree>
    <p:extLst>
      <p:ext uri="{BB962C8B-B14F-4D97-AF65-F5344CB8AC3E}">
        <p14:creationId xmlns:p14="http://schemas.microsoft.com/office/powerpoint/2010/main" val="68811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a:t>TELL: </a:t>
            </a:r>
            <a:r>
              <a:rPr lang="en-US" b="0"/>
              <a:t>Continuing on from the previous slide,</a:t>
            </a:r>
            <a:r>
              <a:rPr lang="en-US" b="0" baseline="0"/>
              <a:t> s</a:t>
            </a:r>
            <a:r>
              <a:rPr lang="en-US" sz="1200" b="0">
                <a:solidFill>
                  <a:srgbClr val="000000"/>
                </a:solidFill>
                <a:sym typeface="Wingdings"/>
              </a:rPr>
              <a:t>econdary</a:t>
            </a:r>
            <a:r>
              <a:rPr lang="en-US" sz="1200" b="0" baseline="0">
                <a:solidFill>
                  <a:srgbClr val="000000"/>
                </a:solidFill>
                <a:sym typeface="Wingdings"/>
              </a:rPr>
              <a:t> schools r</a:t>
            </a:r>
            <a:r>
              <a:rPr lang="en-US" sz="1200" b="0">
                <a:solidFill>
                  <a:srgbClr val="000000"/>
                </a:solidFill>
                <a:sym typeface="Wingdings"/>
              </a:rPr>
              <a:t>efer to the Quick reference Card ( QRC) which summarizes the restrictions of food and beverage allowances.</a:t>
            </a:r>
            <a:r>
              <a:rPr lang="en-US" sz="1200" b="0" baseline="0">
                <a:solidFill>
                  <a:srgbClr val="000000"/>
                </a:solidFill>
                <a:sym typeface="Wingdings"/>
              </a:rPr>
              <a:t> Remember o</a:t>
            </a:r>
            <a:r>
              <a:rPr lang="en-US" sz="1200" b="0">
                <a:solidFill>
                  <a:srgbClr val="000000"/>
                </a:solidFill>
                <a:sym typeface="Wingdings"/>
              </a:rPr>
              <a:t>nly one (1) student organization is allowed to sell each day.</a:t>
            </a:r>
            <a:r>
              <a:rPr lang="en-US" sz="1200" b="0" baseline="0">
                <a:solidFill>
                  <a:srgbClr val="000000"/>
                </a:solidFill>
                <a:sym typeface="Wingdings"/>
              </a:rPr>
              <a:t> I</a:t>
            </a:r>
            <a:r>
              <a:rPr lang="en-US" sz="1200" b="0">
                <a:solidFill>
                  <a:srgbClr val="000000"/>
                </a:solidFill>
                <a:sym typeface="Wingdings"/>
              </a:rPr>
              <a:t>n addition, to one student organization sale each day, any and all student organizations may sell on the same four designated days per year.</a:t>
            </a:r>
            <a:r>
              <a:rPr lang="en-US" sz="1200" b="0" baseline="0">
                <a:solidFill>
                  <a:srgbClr val="000000"/>
                </a:solidFill>
                <a:sym typeface="Wingdings"/>
              </a:rPr>
              <a:t> The s</a:t>
            </a:r>
            <a:r>
              <a:rPr lang="en-US" sz="1200" b="0">
                <a:solidFill>
                  <a:srgbClr val="000000"/>
                </a:solidFill>
                <a:sym typeface="Wingdings"/>
              </a:rPr>
              <a:t>chool administration may set these dates</a:t>
            </a:r>
            <a:r>
              <a:rPr lang="en-US" sz="1200" b="0" baseline="0">
                <a:solidFill>
                  <a:srgbClr val="000000"/>
                </a:solidFill>
                <a:sym typeface="Wingdings"/>
              </a:rPr>
              <a:t> and</a:t>
            </a:r>
            <a:r>
              <a:rPr lang="en-US" sz="1200" b="0">
                <a:solidFill>
                  <a:srgbClr val="000000"/>
                </a:solidFill>
                <a:sym typeface="Wingdings"/>
              </a:rPr>
              <a:t> food or beverage items cannot be prepared on campus.</a:t>
            </a:r>
          </a:p>
          <a:p>
            <a:endParaRPr lang="en-US" sz="1200" b="0"/>
          </a:p>
        </p:txBody>
      </p:sp>
      <p:sp>
        <p:nvSpPr>
          <p:cNvPr id="4" name="Slide Number Placeholder 3"/>
          <p:cNvSpPr>
            <a:spLocks noGrp="1"/>
          </p:cNvSpPr>
          <p:nvPr>
            <p:ph type="sldNum" sz="quarter" idx="10"/>
          </p:nvPr>
        </p:nvSpPr>
        <p:spPr/>
        <p:txBody>
          <a:bodyPr/>
          <a:lstStyle/>
          <a:p>
            <a:fld id="{D516E0BC-51EE-4218-A209-CC610A508EDD}" type="slidenum">
              <a:rPr lang="en-US" smtClean="0"/>
              <a:t>13</a:t>
            </a:fld>
            <a:endParaRPr lang="en-US"/>
          </a:p>
        </p:txBody>
      </p:sp>
    </p:spTree>
    <p:extLst>
      <p:ext uri="{BB962C8B-B14F-4D97-AF65-F5344CB8AC3E}">
        <p14:creationId xmlns:p14="http://schemas.microsoft.com/office/powerpoint/2010/main" val="2836299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TELL: </a:t>
            </a:r>
            <a:r>
              <a:rPr lang="en-US" b="0"/>
              <a:t>The PTA</a:t>
            </a:r>
            <a:r>
              <a:rPr lang="en-US" b="0" baseline="0"/>
              <a:t> and other organizations under </a:t>
            </a:r>
            <a:r>
              <a:rPr lang="en-US" b="0"/>
              <a:t>Education Code 51520 allow parent/ teacher association and parent</a:t>
            </a:r>
            <a:r>
              <a:rPr lang="en-US" b="0" baseline="0"/>
              <a:t>/teacher organization </a:t>
            </a:r>
            <a:r>
              <a:rPr lang="en-US" b="0"/>
              <a:t> to fundraise</a:t>
            </a:r>
            <a:r>
              <a:rPr lang="en-US" b="0" baseline="0"/>
              <a:t> and </a:t>
            </a:r>
            <a:r>
              <a:rPr lang="en-US" b="0"/>
              <a:t>sell on-campus during the school day. </a:t>
            </a:r>
          </a:p>
          <a:p>
            <a:r>
              <a:rPr lang="en-US" b="0"/>
              <a:t>District policies on their fundraisers/sales must be followed. </a:t>
            </a:r>
            <a:r>
              <a:rPr lang="en-US" b="0" baseline="0"/>
              <a:t> The </a:t>
            </a:r>
            <a:r>
              <a:rPr lang="en-US" b="0"/>
              <a:t>Athletic Department, teachers, and classrooms are not legally authorized to fundraise at any time.  </a:t>
            </a:r>
          </a:p>
          <a:p>
            <a:r>
              <a:rPr lang="en-US" b="0"/>
              <a:t>Fundraising should be conducted through the ASB and its established clubs. </a:t>
            </a:r>
          </a:p>
          <a:p>
            <a:r>
              <a:rPr lang="en-US" b="0"/>
              <a:t>The State Rule allows the PTA/PTO to organize a sale of compliant items on campus during the school day.</a:t>
            </a:r>
            <a:r>
              <a:rPr lang="en-US" b="0" baseline="0"/>
              <a:t> T</a:t>
            </a:r>
            <a:r>
              <a:rPr lang="en-US" b="0"/>
              <a:t>he</a:t>
            </a:r>
            <a:r>
              <a:rPr lang="en-US" b="0" baseline="0"/>
              <a:t> program</a:t>
            </a:r>
            <a:r>
              <a:rPr lang="en-US" b="0"/>
              <a:t> can also sell the same item that the meal program is selling. </a:t>
            </a:r>
          </a:p>
          <a:p>
            <a:endParaRPr lang="en-US" b="0"/>
          </a:p>
        </p:txBody>
      </p:sp>
      <p:sp>
        <p:nvSpPr>
          <p:cNvPr id="4" name="Slide Number Placeholder 3"/>
          <p:cNvSpPr>
            <a:spLocks noGrp="1"/>
          </p:cNvSpPr>
          <p:nvPr>
            <p:ph type="sldNum" sz="quarter" idx="10"/>
          </p:nvPr>
        </p:nvSpPr>
        <p:spPr/>
        <p:txBody>
          <a:bodyPr/>
          <a:lstStyle/>
          <a:p>
            <a:fld id="{D516E0BC-51EE-4218-A209-CC610A508EDD}" type="slidenum">
              <a:rPr lang="en-US" smtClean="0"/>
              <a:t>14</a:t>
            </a:fld>
            <a:endParaRPr lang="en-US"/>
          </a:p>
        </p:txBody>
      </p:sp>
    </p:spTree>
    <p:extLst>
      <p:ext uri="{BB962C8B-B14F-4D97-AF65-F5344CB8AC3E}">
        <p14:creationId xmlns:p14="http://schemas.microsoft.com/office/powerpoint/2010/main" val="1524584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TELL: </a:t>
            </a:r>
            <a:r>
              <a:rPr lang="en-US" b="0"/>
              <a:t>The PTA</a:t>
            </a:r>
            <a:r>
              <a:rPr lang="en-US" b="0" baseline="0"/>
              <a:t> and other organizations under </a:t>
            </a:r>
            <a:r>
              <a:rPr lang="en-US" b="0"/>
              <a:t>Education Code 51520 allow parent/ teacher association and parent</a:t>
            </a:r>
            <a:r>
              <a:rPr lang="en-US" b="0" baseline="0"/>
              <a:t>/teacher organization </a:t>
            </a:r>
            <a:r>
              <a:rPr lang="en-US" b="0"/>
              <a:t> to fundraise</a:t>
            </a:r>
            <a:r>
              <a:rPr lang="en-US" b="0" baseline="0"/>
              <a:t> and </a:t>
            </a:r>
            <a:r>
              <a:rPr lang="en-US" b="0"/>
              <a:t>sell on-campus during the school day. </a:t>
            </a:r>
          </a:p>
          <a:p>
            <a:r>
              <a:rPr lang="en-US" b="0"/>
              <a:t>District policies on their fundraisers/sales must be followed. </a:t>
            </a:r>
            <a:r>
              <a:rPr lang="en-US" b="0" baseline="0"/>
              <a:t> The </a:t>
            </a:r>
            <a:r>
              <a:rPr lang="en-US" b="0"/>
              <a:t>Athletic Department, teachers, and classrooms are not legally authorized to fundraise at any time.  </a:t>
            </a:r>
          </a:p>
          <a:p>
            <a:r>
              <a:rPr lang="en-US" b="0"/>
              <a:t>Fundraising should be conducted through the ASB and its established clubs. </a:t>
            </a:r>
          </a:p>
          <a:p>
            <a:r>
              <a:rPr lang="en-US" b="0"/>
              <a:t>The State Rule allows the PTA/PTO to organize a sale of compliant items on campus during the school day.</a:t>
            </a:r>
            <a:r>
              <a:rPr lang="en-US" b="0" baseline="0"/>
              <a:t> T</a:t>
            </a:r>
            <a:r>
              <a:rPr lang="en-US" b="0"/>
              <a:t>he</a:t>
            </a:r>
            <a:r>
              <a:rPr lang="en-US" b="0" baseline="0"/>
              <a:t> program</a:t>
            </a:r>
            <a:r>
              <a:rPr lang="en-US" b="0"/>
              <a:t> can also sell the same item that the meal program is selling. </a:t>
            </a:r>
          </a:p>
          <a:p>
            <a:endParaRPr lang="en-US" b="0"/>
          </a:p>
        </p:txBody>
      </p:sp>
      <p:sp>
        <p:nvSpPr>
          <p:cNvPr id="4" name="Slide Number Placeholder 3"/>
          <p:cNvSpPr>
            <a:spLocks noGrp="1"/>
          </p:cNvSpPr>
          <p:nvPr>
            <p:ph type="sldNum" sz="quarter" idx="10"/>
          </p:nvPr>
        </p:nvSpPr>
        <p:spPr/>
        <p:txBody>
          <a:bodyPr/>
          <a:lstStyle/>
          <a:p>
            <a:fld id="{D516E0BC-51EE-4218-A209-CC610A508EDD}" type="slidenum">
              <a:rPr lang="en-US" smtClean="0"/>
              <a:t>15</a:t>
            </a:fld>
            <a:endParaRPr lang="en-US"/>
          </a:p>
        </p:txBody>
      </p:sp>
    </p:spTree>
    <p:extLst>
      <p:ext uri="{BB962C8B-B14F-4D97-AF65-F5344CB8AC3E}">
        <p14:creationId xmlns:p14="http://schemas.microsoft.com/office/powerpoint/2010/main" val="3738717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TELL: </a:t>
            </a:r>
            <a:r>
              <a:rPr lang="en-US" b="0"/>
              <a:t>Let’s take a look at a compliant beverage</a:t>
            </a:r>
            <a:r>
              <a:rPr lang="en-US" b="0" baseline="0"/>
              <a:t>. I</a:t>
            </a:r>
            <a:r>
              <a:rPr lang="en-US" b="0"/>
              <a:t>f a beverage contains a blend of beverages that would all</a:t>
            </a:r>
            <a:r>
              <a:rPr lang="en-US" b="0" baseline="0"/>
              <a:t> </a:t>
            </a:r>
            <a:r>
              <a:rPr lang="en-US" b="0"/>
              <a:t>otherwise be compliant, then the mixed beverage is considered</a:t>
            </a:r>
            <a:r>
              <a:rPr lang="en-US" b="0" baseline="0"/>
              <a:t> </a:t>
            </a:r>
            <a:r>
              <a:rPr lang="en-US" b="0"/>
              <a:t>compliant. </a:t>
            </a:r>
          </a:p>
          <a:p>
            <a:r>
              <a:rPr lang="en-US" b="0"/>
              <a:t>For example, if a beverage contains a mix of fruit and vegetable juices, and the fruit juice and vegetable juice would be compliant by themselves, then the mixed beverage is compliant. </a:t>
            </a:r>
          </a:p>
          <a:p>
            <a:endParaRPr lang="en-US" b="0"/>
          </a:p>
        </p:txBody>
      </p:sp>
      <p:sp>
        <p:nvSpPr>
          <p:cNvPr id="4" name="Slide Number Placeholder 3"/>
          <p:cNvSpPr>
            <a:spLocks noGrp="1"/>
          </p:cNvSpPr>
          <p:nvPr>
            <p:ph type="sldNum" sz="quarter" idx="10"/>
          </p:nvPr>
        </p:nvSpPr>
        <p:spPr/>
        <p:txBody>
          <a:bodyPr/>
          <a:lstStyle/>
          <a:p>
            <a:fld id="{D516E0BC-51EE-4218-A209-CC610A508EDD}" type="slidenum">
              <a:rPr lang="en-US" smtClean="0"/>
              <a:t>16</a:t>
            </a:fld>
            <a:endParaRPr lang="en-US"/>
          </a:p>
        </p:txBody>
      </p:sp>
    </p:spTree>
    <p:extLst>
      <p:ext uri="{BB962C8B-B14F-4D97-AF65-F5344CB8AC3E}">
        <p14:creationId xmlns:p14="http://schemas.microsoft.com/office/powerpoint/2010/main" val="339476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TELL</a:t>
            </a:r>
            <a:r>
              <a:rPr lang="en-US" b="0"/>
              <a:t>: : Now let’s discuss compliant foods for </a:t>
            </a:r>
            <a:r>
              <a:rPr lang="en-US" b="0" baseline="0"/>
              <a:t>elementary schools. </a:t>
            </a:r>
            <a:r>
              <a:rPr lang="en-US" b="0"/>
              <a:t>Must meet one of the following criteria,</a:t>
            </a:r>
            <a:r>
              <a:rPr lang="en-US" b="0" baseline="0"/>
              <a:t> </a:t>
            </a:r>
            <a:r>
              <a:rPr lang="en-US" b="0"/>
              <a:t>Fruit,</a:t>
            </a:r>
            <a:r>
              <a:rPr lang="en-US" b="0" baseline="0"/>
              <a:t> </a:t>
            </a:r>
            <a:r>
              <a:rPr lang="en-US" b="0"/>
              <a:t>Non-fried vegetable,</a:t>
            </a:r>
            <a:r>
              <a:rPr lang="en-US" b="0" baseline="0"/>
              <a:t> </a:t>
            </a:r>
            <a:r>
              <a:rPr lang="en-US" b="0"/>
              <a:t>Dairy food,</a:t>
            </a:r>
            <a:r>
              <a:rPr lang="en-US" b="0" baseline="0"/>
              <a:t> </a:t>
            </a:r>
            <a:r>
              <a:rPr lang="en-US" b="0"/>
              <a:t>Nuts, seeds, Legumes, Eggs, Cheese</a:t>
            </a:r>
            <a:r>
              <a:rPr lang="en-US" b="0" baseline="0"/>
              <a:t> and </a:t>
            </a:r>
            <a:endParaRPr lang="en-US" b="0"/>
          </a:p>
          <a:p>
            <a:r>
              <a:rPr lang="en-US" b="0"/>
              <a:t>Whole grain items.</a:t>
            </a:r>
          </a:p>
          <a:p>
            <a:endParaRPr lang="en-US" b="0"/>
          </a:p>
        </p:txBody>
      </p:sp>
      <p:sp>
        <p:nvSpPr>
          <p:cNvPr id="4" name="Slide Number Placeholder 3"/>
          <p:cNvSpPr>
            <a:spLocks noGrp="1"/>
          </p:cNvSpPr>
          <p:nvPr>
            <p:ph type="sldNum" sz="quarter" idx="10"/>
          </p:nvPr>
        </p:nvSpPr>
        <p:spPr/>
        <p:txBody>
          <a:bodyPr/>
          <a:lstStyle/>
          <a:p>
            <a:fld id="{D516E0BC-51EE-4218-A209-CC610A508EDD}" type="slidenum">
              <a:rPr lang="en-US" smtClean="0"/>
              <a:t>17</a:t>
            </a:fld>
            <a:endParaRPr lang="en-US"/>
          </a:p>
        </p:txBody>
      </p:sp>
    </p:spTree>
    <p:extLst>
      <p:ext uri="{BB962C8B-B14F-4D97-AF65-F5344CB8AC3E}">
        <p14:creationId xmlns:p14="http://schemas.microsoft.com/office/powerpoint/2010/main" val="1259676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TELL</a:t>
            </a:r>
            <a:r>
              <a:rPr lang="en-US"/>
              <a:t>: Continuing on from the previous slide let’s discuss compliant foods for middle/high schools that must meet one of the following criteria; Fruit</a:t>
            </a:r>
            <a:r>
              <a:rPr lang="en-US" baseline="0"/>
              <a:t>, </a:t>
            </a:r>
            <a:r>
              <a:rPr lang="en-US"/>
              <a:t>Vegetable, Dairy, protein, or whole grain item,</a:t>
            </a:r>
            <a:r>
              <a:rPr lang="en-US" baseline="0"/>
              <a:t> (</a:t>
            </a:r>
            <a:r>
              <a:rPr lang="en-US"/>
              <a:t> have one of this as the first ingredient)</a:t>
            </a:r>
          </a:p>
          <a:p>
            <a:r>
              <a:rPr lang="en-US"/>
              <a:t>And contain 10 percent Daily Value for calcium, potassium, vitamin D or dietary fiber.</a:t>
            </a:r>
          </a:p>
          <a:p>
            <a:endParaRPr lang="en-US"/>
          </a:p>
          <a:p>
            <a:endParaRPr lang="en-US"/>
          </a:p>
        </p:txBody>
      </p:sp>
      <p:sp>
        <p:nvSpPr>
          <p:cNvPr id="4" name="Slide Number Placeholder 3"/>
          <p:cNvSpPr>
            <a:spLocks noGrp="1"/>
          </p:cNvSpPr>
          <p:nvPr>
            <p:ph type="sldNum" sz="quarter" idx="10"/>
          </p:nvPr>
        </p:nvSpPr>
        <p:spPr/>
        <p:txBody>
          <a:bodyPr/>
          <a:lstStyle/>
          <a:p>
            <a:fld id="{D516E0BC-51EE-4218-A209-CC610A508EDD}" type="slidenum">
              <a:rPr lang="en-US" smtClean="0"/>
              <a:t>18</a:t>
            </a:fld>
            <a:endParaRPr lang="en-US"/>
          </a:p>
        </p:txBody>
      </p:sp>
    </p:spTree>
    <p:extLst>
      <p:ext uri="{BB962C8B-B14F-4D97-AF65-F5344CB8AC3E}">
        <p14:creationId xmlns:p14="http://schemas.microsoft.com/office/powerpoint/2010/main" val="1550578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TELL</a:t>
            </a:r>
            <a:r>
              <a:rPr lang="en-US" b="0"/>
              <a:t>: Thank</a:t>
            </a:r>
            <a:r>
              <a:rPr lang="en-US" b="0" baseline="0"/>
              <a:t> you for attending </a:t>
            </a:r>
            <a:r>
              <a:rPr lang="en-US" b="0"/>
              <a:t>the Competitive Food and Beverage Sales training. Any</a:t>
            </a:r>
            <a:r>
              <a:rPr lang="en-US" b="0" baseline="0"/>
              <a:t> questions? </a:t>
            </a:r>
            <a:endParaRPr lang="en-US" b="0"/>
          </a:p>
        </p:txBody>
      </p:sp>
      <p:sp>
        <p:nvSpPr>
          <p:cNvPr id="4" name="Slide Number Placeholder 3"/>
          <p:cNvSpPr>
            <a:spLocks noGrp="1"/>
          </p:cNvSpPr>
          <p:nvPr>
            <p:ph type="sldNum" sz="quarter" idx="10"/>
          </p:nvPr>
        </p:nvSpPr>
        <p:spPr/>
        <p:txBody>
          <a:bodyPr/>
          <a:lstStyle/>
          <a:p>
            <a:fld id="{D516E0BC-51EE-4218-A209-CC610A508EDD}" type="slidenum">
              <a:rPr lang="en-US" smtClean="0"/>
              <a:t>19</a:t>
            </a:fld>
            <a:endParaRPr lang="en-US"/>
          </a:p>
        </p:txBody>
      </p:sp>
    </p:spTree>
    <p:extLst>
      <p:ext uri="{BB962C8B-B14F-4D97-AF65-F5344CB8AC3E}">
        <p14:creationId xmlns:p14="http://schemas.microsoft.com/office/powerpoint/2010/main" val="2681107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TELL: </a:t>
            </a:r>
            <a:r>
              <a:rPr lang="en-US" b="0"/>
              <a:t>The</a:t>
            </a:r>
            <a:r>
              <a:rPr lang="en-US" b="0" baseline="0"/>
              <a:t> </a:t>
            </a:r>
            <a:r>
              <a:rPr lang="en-US" b="0"/>
              <a:t>Code of Federal Regulations and the United States Department of Agriculture defines “competitive foods” as;</a:t>
            </a:r>
            <a:r>
              <a:rPr lang="en-US" b="0" baseline="0"/>
              <a:t> </a:t>
            </a:r>
            <a:r>
              <a:rPr lang="en-US" b="0"/>
              <a:t>“all food and beverages other than meals reimbursed under programs authorized by the Richard B. Russell National School Lunch Act and the Child Nutrition Act of 1966 available for sale to students on the School campus during the School day.” The</a:t>
            </a:r>
            <a:r>
              <a:rPr lang="en-US" b="0" baseline="0"/>
              <a:t> </a:t>
            </a:r>
            <a:r>
              <a:rPr lang="en-US" b="0"/>
              <a:t>School campus is being designated for the purpose of competitive food standards implementation, meaning all areas of the property under the jurisdiction, of the school that are accessible to students during the school day.</a:t>
            </a:r>
          </a:p>
          <a:p>
            <a:endParaRPr lang="en-US" b="1"/>
          </a:p>
        </p:txBody>
      </p:sp>
      <p:sp>
        <p:nvSpPr>
          <p:cNvPr id="4" name="Slide Number Placeholder 3"/>
          <p:cNvSpPr>
            <a:spLocks noGrp="1"/>
          </p:cNvSpPr>
          <p:nvPr>
            <p:ph type="sldNum" sz="quarter" idx="10"/>
          </p:nvPr>
        </p:nvSpPr>
        <p:spPr/>
        <p:txBody>
          <a:bodyPr/>
          <a:lstStyle/>
          <a:p>
            <a:fld id="{D516E0BC-51EE-4218-A209-CC610A508EDD}" type="slidenum">
              <a:rPr lang="en-US" smtClean="0"/>
              <a:t>2</a:t>
            </a:fld>
            <a:endParaRPr lang="en-US"/>
          </a:p>
        </p:txBody>
      </p:sp>
    </p:spTree>
    <p:extLst>
      <p:ext uri="{BB962C8B-B14F-4D97-AF65-F5344CB8AC3E}">
        <p14:creationId xmlns:p14="http://schemas.microsoft.com/office/powerpoint/2010/main" val="2733908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000000"/>
                </a:solidFill>
              </a:rPr>
              <a:t>TELL: </a:t>
            </a:r>
            <a:r>
              <a:rPr lang="en-US" b="0">
                <a:solidFill>
                  <a:srgbClr val="000000"/>
                </a:solidFill>
              </a:rPr>
              <a:t>All food</a:t>
            </a:r>
            <a:r>
              <a:rPr lang="en-US" b="0" baseline="0">
                <a:solidFill>
                  <a:srgbClr val="000000"/>
                </a:solidFill>
              </a:rPr>
              <a:t> and </a:t>
            </a:r>
            <a:r>
              <a:rPr lang="en-US" b="0">
                <a:solidFill>
                  <a:srgbClr val="000000"/>
                </a:solidFill>
              </a:rPr>
              <a:t>beverages sold to students on school campus during the school day and outside the meal program MUST meet the competitive food</a:t>
            </a:r>
            <a:r>
              <a:rPr lang="en-US" b="0" baseline="0">
                <a:solidFill>
                  <a:srgbClr val="000000"/>
                </a:solidFill>
              </a:rPr>
              <a:t> and </a:t>
            </a:r>
            <a:r>
              <a:rPr lang="en-US" b="0">
                <a:solidFill>
                  <a:srgbClr val="000000"/>
                </a:solidFill>
              </a:rPr>
              <a:t>beverage requirements.</a:t>
            </a:r>
            <a:r>
              <a:rPr lang="en-US" b="0" baseline="0">
                <a:solidFill>
                  <a:srgbClr val="000000"/>
                </a:solidFill>
              </a:rPr>
              <a:t> This a</a:t>
            </a:r>
            <a:r>
              <a:rPr lang="en-US" b="0">
                <a:solidFill>
                  <a:srgbClr val="000000"/>
                </a:solidFill>
              </a:rPr>
              <a:t>pplies to all food and beverages sold to students by any entity.</a:t>
            </a:r>
            <a:r>
              <a:rPr lang="en-US" b="0" baseline="0">
                <a:solidFill>
                  <a:srgbClr val="000000"/>
                </a:solidFill>
              </a:rPr>
              <a:t> </a:t>
            </a:r>
            <a:r>
              <a:rPr lang="en-US" b="0">
                <a:solidFill>
                  <a:srgbClr val="000000"/>
                </a:solidFill>
              </a:rPr>
              <a:t>Competitive foods cannot contain trans fat,</a:t>
            </a:r>
            <a:r>
              <a:rPr lang="en-US" b="0" baseline="0">
                <a:solidFill>
                  <a:srgbClr val="000000"/>
                </a:solidFill>
              </a:rPr>
              <a:t> </a:t>
            </a:r>
            <a:r>
              <a:rPr lang="en-US" b="0">
                <a:solidFill>
                  <a:srgbClr val="000000"/>
                </a:solidFill>
              </a:rPr>
              <a:t>this applies to ALL foods;</a:t>
            </a:r>
            <a:r>
              <a:rPr lang="en-US" b="0" baseline="0">
                <a:solidFill>
                  <a:srgbClr val="000000"/>
                </a:solidFill>
              </a:rPr>
              <a:t> such as, </a:t>
            </a:r>
            <a:r>
              <a:rPr lang="en-US" b="0">
                <a:solidFill>
                  <a:srgbClr val="000000"/>
                </a:solidFill>
              </a:rPr>
              <a:t>school meals and other items.</a:t>
            </a:r>
          </a:p>
          <a:p>
            <a:endParaRPr lang="en-US" b="0">
              <a:solidFill>
                <a:srgbClr val="000000"/>
              </a:solidFill>
            </a:endParaRPr>
          </a:p>
        </p:txBody>
      </p:sp>
      <p:sp>
        <p:nvSpPr>
          <p:cNvPr id="4" name="Slide Number Placeholder 3"/>
          <p:cNvSpPr>
            <a:spLocks noGrp="1"/>
          </p:cNvSpPr>
          <p:nvPr>
            <p:ph type="sldNum" sz="quarter" idx="10"/>
          </p:nvPr>
        </p:nvSpPr>
        <p:spPr/>
        <p:txBody>
          <a:bodyPr/>
          <a:lstStyle/>
          <a:p>
            <a:fld id="{D516E0BC-51EE-4218-A209-CC610A508EDD}" type="slidenum">
              <a:rPr lang="en-US" smtClean="0"/>
              <a:t>3</a:t>
            </a:fld>
            <a:endParaRPr lang="en-US"/>
          </a:p>
        </p:txBody>
      </p:sp>
    </p:spTree>
    <p:extLst>
      <p:ext uri="{BB962C8B-B14F-4D97-AF65-F5344CB8AC3E}">
        <p14:creationId xmlns:p14="http://schemas.microsoft.com/office/powerpoint/2010/main" val="822025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000000"/>
                </a:solidFill>
              </a:rPr>
              <a:t>TELL: </a:t>
            </a:r>
            <a:r>
              <a:rPr lang="en-US" b="0">
                <a:solidFill>
                  <a:srgbClr val="000000"/>
                </a:solidFill>
              </a:rPr>
              <a:t>All food</a:t>
            </a:r>
            <a:r>
              <a:rPr lang="en-US" b="0" baseline="0">
                <a:solidFill>
                  <a:srgbClr val="000000"/>
                </a:solidFill>
              </a:rPr>
              <a:t> and </a:t>
            </a:r>
            <a:r>
              <a:rPr lang="en-US" b="0">
                <a:solidFill>
                  <a:srgbClr val="000000"/>
                </a:solidFill>
              </a:rPr>
              <a:t>beverages sold to students on school campus during the school day and outside the meal program MUST meet the competitive food</a:t>
            </a:r>
            <a:r>
              <a:rPr lang="en-US" b="0" baseline="0">
                <a:solidFill>
                  <a:srgbClr val="000000"/>
                </a:solidFill>
              </a:rPr>
              <a:t> and </a:t>
            </a:r>
            <a:r>
              <a:rPr lang="en-US" b="0">
                <a:solidFill>
                  <a:srgbClr val="000000"/>
                </a:solidFill>
              </a:rPr>
              <a:t>beverage requirements.</a:t>
            </a:r>
            <a:r>
              <a:rPr lang="en-US" b="0" baseline="0">
                <a:solidFill>
                  <a:srgbClr val="000000"/>
                </a:solidFill>
              </a:rPr>
              <a:t> This a</a:t>
            </a:r>
            <a:r>
              <a:rPr lang="en-US" b="0">
                <a:solidFill>
                  <a:srgbClr val="000000"/>
                </a:solidFill>
              </a:rPr>
              <a:t>pplies to all food and beverages sold to students by any entity.</a:t>
            </a:r>
            <a:r>
              <a:rPr lang="en-US" b="0" baseline="0">
                <a:solidFill>
                  <a:srgbClr val="000000"/>
                </a:solidFill>
              </a:rPr>
              <a:t> </a:t>
            </a:r>
            <a:r>
              <a:rPr lang="en-US" b="0">
                <a:solidFill>
                  <a:srgbClr val="000000"/>
                </a:solidFill>
              </a:rPr>
              <a:t>Competitive foods cannot contain trans fat,</a:t>
            </a:r>
            <a:r>
              <a:rPr lang="en-US" b="0" baseline="0">
                <a:solidFill>
                  <a:srgbClr val="000000"/>
                </a:solidFill>
              </a:rPr>
              <a:t> </a:t>
            </a:r>
            <a:r>
              <a:rPr lang="en-US" b="0">
                <a:solidFill>
                  <a:srgbClr val="000000"/>
                </a:solidFill>
              </a:rPr>
              <a:t>this applies to ALL foods;</a:t>
            </a:r>
            <a:r>
              <a:rPr lang="en-US" b="0" baseline="0">
                <a:solidFill>
                  <a:srgbClr val="000000"/>
                </a:solidFill>
              </a:rPr>
              <a:t> such as, </a:t>
            </a:r>
            <a:r>
              <a:rPr lang="en-US" b="0">
                <a:solidFill>
                  <a:srgbClr val="000000"/>
                </a:solidFill>
              </a:rPr>
              <a:t>school meals and other items.</a:t>
            </a:r>
          </a:p>
          <a:p>
            <a:endParaRPr lang="en-US" b="0">
              <a:solidFill>
                <a:srgbClr val="000000"/>
              </a:solidFill>
            </a:endParaRPr>
          </a:p>
        </p:txBody>
      </p:sp>
      <p:sp>
        <p:nvSpPr>
          <p:cNvPr id="4" name="Slide Number Placeholder 3"/>
          <p:cNvSpPr>
            <a:spLocks noGrp="1"/>
          </p:cNvSpPr>
          <p:nvPr>
            <p:ph type="sldNum" sz="quarter" idx="10"/>
          </p:nvPr>
        </p:nvSpPr>
        <p:spPr/>
        <p:txBody>
          <a:bodyPr/>
          <a:lstStyle/>
          <a:p>
            <a:fld id="{D516E0BC-51EE-4218-A209-CC610A508EDD}" type="slidenum">
              <a:rPr lang="en-US" smtClean="0"/>
              <a:t>4</a:t>
            </a:fld>
            <a:endParaRPr lang="en-US"/>
          </a:p>
        </p:txBody>
      </p:sp>
    </p:spTree>
    <p:extLst>
      <p:ext uri="{BB962C8B-B14F-4D97-AF65-F5344CB8AC3E}">
        <p14:creationId xmlns:p14="http://schemas.microsoft.com/office/powerpoint/2010/main" val="3082454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000000"/>
                </a:solidFill>
              </a:rPr>
              <a:t>TELL: </a:t>
            </a:r>
            <a:r>
              <a:rPr lang="en-US" b="0">
                <a:solidFill>
                  <a:srgbClr val="000000"/>
                </a:solidFill>
              </a:rPr>
              <a:t>All food</a:t>
            </a:r>
            <a:r>
              <a:rPr lang="en-US" b="0" baseline="0">
                <a:solidFill>
                  <a:srgbClr val="000000"/>
                </a:solidFill>
              </a:rPr>
              <a:t> and </a:t>
            </a:r>
            <a:r>
              <a:rPr lang="en-US" b="0">
                <a:solidFill>
                  <a:srgbClr val="000000"/>
                </a:solidFill>
              </a:rPr>
              <a:t>beverages sold to students on school campus during the school day and outside the meal program MUST meet the competitive food</a:t>
            </a:r>
            <a:r>
              <a:rPr lang="en-US" b="0" baseline="0">
                <a:solidFill>
                  <a:srgbClr val="000000"/>
                </a:solidFill>
              </a:rPr>
              <a:t> and </a:t>
            </a:r>
            <a:r>
              <a:rPr lang="en-US" b="0">
                <a:solidFill>
                  <a:srgbClr val="000000"/>
                </a:solidFill>
              </a:rPr>
              <a:t>beverage requirements.</a:t>
            </a:r>
            <a:r>
              <a:rPr lang="en-US" b="0" baseline="0">
                <a:solidFill>
                  <a:srgbClr val="000000"/>
                </a:solidFill>
              </a:rPr>
              <a:t> This a</a:t>
            </a:r>
            <a:r>
              <a:rPr lang="en-US" b="0">
                <a:solidFill>
                  <a:srgbClr val="000000"/>
                </a:solidFill>
              </a:rPr>
              <a:t>pplies to all food and beverages sold to students by any entity.</a:t>
            </a:r>
            <a:r>
              <a:rPr lang="en-US" b="0" baseline="0">
                <a:solidFill>
                  <a:srgbClr val="000000"/>
                </a:solidFill>
              </a:rPr>
              <a:t> </a:t>
            </a:r>
            <a:r>
              <a:rPr lang="en-US" b="0">
                <a:solidFill>
                  <a:srgbClr val="000000"/>
                </a:solidFill>
              </a:rPr>
              <a:t>Competitive foods cannot contain trans fat,</a:t>
            </a:r>
            <a:r>
              <a:rPr lang="en-US" b="0" baseline="0">
                <a:solidFill>
                  <a:srgbClr val="000000"/>
                </a:solidFill>
              </a:rPr>
              <a:t> </a:t>
            </a:r>
            <a:r>
              <a:rPr lang="en-US" b="0">
                <a:solidFill>
                  <a:srgbClr val="000000"/>
                </a:solidFill>
              </a:rPr>
              <a:t>this applies to ALL foods;</a:t>
            </a:r>
            <a:r>
              <a:rPr lang="en-US" b="0" baseline="0">
                <a:solidFill>
                  <a:srgbClr val="000000"/>
                </a:solidFill>
              </a:rPr>
              <a:t> such as, </a:t>
            </a:r>
            <a:r>
              <a:rPr lang="en-US" b="0">
                <a:solidFill>
                  <a:srgbClr val="000000"/>
                </a:solidFill>
              </a:rPr>
              <a:t>school meals and other items.</a:t>
            </a:r>
          </a:p>
          <a:p>
            <a:endParaRPr lang="en-US" b="0">
              <a:solidFill>
                <a:srgbClr val="000000"/>
              </a:solidFill>
            </a:endParaRPr>
          </a:p>
        </p:txBody>
      </p:sp>
      <p:sp>
        <p:nvSpPr>
          <p:cNvPr id="4" name="Slide Number Placeholder 3"/>
          <p:cNvSpPr>
            <a:spLocks noGrp="1"/>
          </p:cNvSpPr>
          <p:nvPr>
            <p:ph type="sldNum" sz="quarter" idx="10"/>
          </p:nvPr>
        </p:nvSpPr>
        <p:spPr/>
        <p:txBody>
          <a:bodyPr/>
          <a:lstStyle/>
          <a:p>
            <a:fld id="{D516E0BC-51EE-4218-A209-CC610A508EDD}" type="slidenum">
              <a:rPr lang="en-US" smtClean="0"/>
              <a:t>5</a:t>
            </a:fld>
            <a:endParaRPr lang="en-US"/>
          </a:p>
        </p:txBody>
      </p:sp>
    </p:spTree>
    <p:extLst>
      <p:ext uri="{BB962C8B-B14F-4D97-AF65-F5344CB8AC3E}">
        <p14:creationId xmlns:p14="http://schemas.microsoft.com/office/powerpoint/2010/main" val="412178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000000"/>
                </a:solidFill>
              </a:rPr>
              <a:t>TELL: </a:t>
            </a:r>
            <a:r>
              <a:rPr lang="en-US" b="0">
                <a:solidFill>
                  <a:srgbClr val="000000"/>
                </a:solidFill>
              </a:rPr>
              <a:t>All food</a:t>
            </a:r>
            <a:r>
              <a:rPr lang="en-US" b="0" baseline="0">
                <a:solidFill>
                  <a:srgbClr val="000000"/>
                </a:solidFill>
              </a:rPr>
              <a:t> and </a:t>
            </a:r>
            <a:r>
              <a:rPr lang="en-US" b="0">
                <a:solidFill>
                  <a:srgbClr val="000000"/>
                </a:solidFill>
              </a:rPr>
              <a:t>beverages sold to students on school campus during the school day and outside the meal program MUST meet the competitive food</a:t>
            </a:r>
            <a:r>
              <a:rPr lang="en-US" b="0" baseline="0">
                <a:solidFill>
                  <a:srgbClr val="000000"/>
                </a:solidFill>
              </a:rPr>
              <a:t> and </a:t>
            </a:r>
            <a:r>
              <a:rPr lang="en-US" b="0">
                <a:solidFill>
                  <a:srgbClr val="000000"/>
                </a:solidFill>
              </a:rPr>
              <a:t>beverage requirements.</a:t>
            </a:r>
            <a:r>
              <a:rPr lang="en-US" b="0" baseline="0">
                <a:solidFill>
                  <a:srgbClr val="000000"/>
                </a:solidFill>
              </a:rPr>
              <a:t> This a</a:t>
            </a:r>
            <a:r>
              <a:rPr lang="en-US" b="0">
                <a:solidFill>
                  <a:srgbClr val="000000"/>
                </a:solidFill>
              </a:rPr>
              <a:t>pplies to all food and beverages sold to students by any entity.</a:t>
            </a:r>
            <a:r>
              <a:rPr lang="en-US" b="0" baseline="0">
                <a:solidFill>
                  <a:srgbClr val="000000"/>
                </a:solidFill>
              </a:rPr>
              <a:t> </a:t>
            </a:r>
            <a:r>
              <a:rPr lang="en-US" b="0">
                <a:solidFill>
                  <a:srgbClr val="000000"/>
                </a:solidFill>
              </a:rPr>
              <a:t>Competitive foods cannot contain trans fat,</a:t>
            </a:r>
            <a:r>
              <a:rPr lang="en-US" b="0" baseline="0">
                <a:solidFill>
                  <a:srgbClr val="000000"/>
                </a:solidFill>
              </a:rPr>
              <a:t> </a:t>
            </a:r>
            <a:r>
              <a:rPr lang="en-US" b="0">
                <a:solidFill>
                  <a:srgbClr val="000000"/>
                </a:solidFill>
              </a:rPr>
              <a:t>this applies to ALL foods;</a:t>
            </a:r>
            <a:r>
              <a:rPr lang="en-US" b="0" baseline="0">
                <a:solidFill>
                  <a:srgbClr val="000000"/>
                </a:solidFill>
              </a:rPr>
              <a:t> such as, </a:t>
            </a:r>
            <a:r>
              <a:rPr lang="en-US" b="0">
                <a:solidFill>
                  <a:srgbClr val="000000"/>
                </a:solidFill>
              </a:rPr>
              <a:t>school meals and other items.</a:t>
            </a:r>
          </a:p>
          <a:p>
            <a:endParaRPr lang="en-US" b="0">
              <a:solidFill>
                <a:srgbClr val="000000"/>
              </a:solidFill>
            </a:endParaRPr>
          </a:p>
        </p:txBody>
      </p:sp>
      <p:sp>
        <p:nvSpPr>
          <p:cNvPr id="4" name="Slide Number Placeholder 3"/>
          <p:cNvSpPr>
            <a:spLocks noGrp="1"/>
          </p:cNvSpPr>
          <p:nvPr>
            <p:ph type="sldNum" sz="quarter" idx="10"/>
          </p:nvPr>
        </p:nvSpPr>
        <p:spPr/>
        <p:txBody>
          <a:bodyPr/>
          <a:lstStyle/>
          <a:p>
            <a:fld id="{D516E0BC-51EE-4218-A209-CC610A508EDD}" type="slidenum">
              <a:rPr lang="en-US" smtClean="0"/>
              <a:t>6</a:t>
            </a:fld>
            <a:endParaRPr lang="en-US"/>
          </a:p>
        </p:txBody>
      </p:sp>
    </p:spTree>
    <p:extLst>
      <p:ext uri="{BB962C8B-B14F-4D97-AF65-F5344CB8AC3E}">
        <p14:creationId xmlns:p14="http://schemas.microsoft.com/office/powerpoint/2010/main" val="53752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000000"/>
                </a:solidFill>
              </a:rPr>
              <a:t>TELL: </a:t>
            </a:r>
            <a:r>
              <a:rPr lang="en-US" b="0">
                <a:solidFill>
                  <a:srgbClr val="000000"/>
                </a:solidFill>
              </a:rPr>
              <a:t>All food</a:t>
            </a:r>
            <a:r>
              <a:rPr lang="en-US" b="0" baseline="0">
                <a:solidFill>
                  <a:srgbClr val="000000"/>
                </a:solidFill>
              </a:rPr>
              <a:t> and </a:t>
            </a:r>
            <a:r>
              <a:rPr lang="en-US" b="0">
                <a:solidFill>
                  <a:srgbClr val="000000"/>
                </a:solidFill>
              </a:rPr>
              <a:t>beverages sold to students on school campus during the school day and outside the meal program MUST meet the competitive food</a:t>
            </a:r>
            <a:r>
              <a:rPr lang="en-US" b="0" baseline="0">
                <a:solidFill>
                  <a:srgbClr val="000000"/>
                </a:solidFill>
              </a:rPr>
              <a:t> and </a:t>
            </a:r>
            <a:r>
              <a:rPr lang="en-US" b="0">
                <a:solidFill>
                  <a:srgbClr val="000000"/>
                </a:solidFill>
              </a:rPr>
              <a:t>beverage requirements.</a:t>
            </a:r>
            <a:r>
              <a:rPr lang="en-US" b="0" baseline="0">
                <a:solidFill>
                  <a:srgbClr val="000000"/>
                </a:solidFill>
              </a:rPr>
              <a:t> This a</a:t>
            </a:r>
            <a:r>
              <a:rPr lang="en-US" b="0">
                <a:solidFill>
                  <a:srgbClr val="000000"/>
                </a:solidFill>
              </a:rPr>
              <a:t>pplies to all food and beverages sold to students by any entity.</a:t>
            </a:r>
            <a:r>
              <a:rPr lang="en-US" b="0" baseline="0">
                <a:solidFill>
                  <a:srgbClr val="000000"/>
                </a:solidFill>
              </a:rPr>
              <a:t> </a:t>
            </a:r>
            <a:r>
              <a:rPr lang="en-US" b="0">
                <a:solidFill>
                  <a:srgbClr val="000000"/>
                </a:solidFill>
              </a:rPr>
              <a:t>Competitive foods cannot contain trans fat,</a:t>
            </a:r>
            <a:r>
              <a:rPr lang="en-US" b="0" baseline="0">
                <a:solidFill>
                  <a:srgbClr val="000000"/>
                </a:solidFill>
              </a:rPr>
              <a:t> </a:t>
            </a:r>
            <a:r>
              <a:rPr lang="en-US" b="0">
                <a:solidFill>
                  <a:srgbClr val="000000"/>
                </a:solidFill>
              </a:rPr>
              <a:t>this applies to ALL foods;</a:t>
            </a:r>
            <a:r>
              <a:rPr lang="en-US" b="0" baseline="0">
                <a:solidFill>
                  <a:srgbClr val="000000"/>
                </a:solidFill>
              </a:rPr>
              <a:t> such as, </a:t>
            </a:r>
            <a:r>
              <a:rPr lang="en-US" b="0">
                <a:solidFill>
                  <a:srgbClr val="000000"/>
                </a:solidFill>
              </a:rPr>
              <a:t>school meals and other items.</a:t>
            </a:r>
          </a:p>
          <a:p>
            <a:endParaRPr lang="en-US" b="0">
              <a:solidFill>
                <a:srgbClr val="000000"/>
              </a:solidFill>
            </a:endParaRPr>
          </a:p>
        </p:txBody>
      </p:sp>
      <p:sp>
        <p:nvSpPr>
          <p:cNvPr id="4" name="Slide Number Placeholder 3"/>
          <p:cNvSpPr>
            <a:spLocks noGrp="1"/>
          </p:cNvSpPr>
          <p:nvPr>
            <p:ph type="sldNum" sz="quarter" idx="10"/>
          </p:nvPr>
        </p:nvSpPr>
        <p:spPr/>
        <p:txBody>
          <a:bodyPr/>
          <a:lstStyle/>
          <a:p>
            <a:fld id="{D516E0BC-51EE-4218-A209-CC610A508EDD}" type="slidenum">
              <a:rPr lang="en-US" smtClean="0"/>
              <a:t>7</a:t>
            </a:fld>
            <a:endParaRPr lang="en-US"/>
          </a:p>
        </p:txBody>
      </p:sp>
    </p:spTree>
    <p:extLst>
      <p:ext uri="{BB962C8B-B14F-4D97-AF65-F5344CB8AC3E}">
        <p14:creationId xmlns:p14="http://schemas.microsoft.com/office/powerpoint/2010/main" val="286148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TELL: </a:t>
            </a:r>
            <a:r>
              <a:rPr lang="en-US" b="0"/>
              <a:t>Now let’s go over</a:t>
            </a:r>
            <a:r>
              <a:rPr lang="en-US" b="0" baseline="0"/>
              <a:t> a</a:t>
            </a:r>
            <a:r>
              <a:rPr lang="en-US" b="0"/>
              <a:t> few</a:t>
            </a:r>
            <a:r>
              <a:rPr lang="en-US" b="0" baseline="0"/>
              <a:t> competitive food and sales terms.</a:t>
            </a:r>
            <a:r>
              <a:rPr lang="en-US" b="0"/>
              <a:t> The School Day or Effective Period is</a:t>
            </a:r>
            <a:r>
              <a:rPr lang="en-US" b="0" baseline="0"/>
              <a:t> from</a:t>
            </a:r>
            <a:r>
              <a:rPr lang="en-US" b="0"/>
              <a:t> Midnight to one-half hour after school.</a:t>
            </a:r>
          </a:p>
          <a:p>
            <a:r>
              <a:rPr lang="en-US" b="0"/>
              <a:t>The</a:t>
            </a:r>
            <a:r>
              <a:rPr lang="en-US" b="0" baseline="0"/>
              <a:t> d</a:t>
            </a:r>
            <a:r>
              <a:rPr lang="en-US" b="0"/>
              <a:t>efinition of sold is the exchange of food for money, coupons, vouchers, or order forms, when any part of the exchange occurs on a school campus.</a:t>
            </a:r>
          </a:p>
          <a:p>
            <a:endParaRPr lang="en-US" b="1"/>
          </a:p>
        </p:txBody>
      </p:sp>
      <p:sp>
        <p:nvSpPr>
          <p:cNvPr id="4" name="Slide Number Placeholder 3"/>
          <p:cNvSpPr>
            <a:spLocks noGrp="1"/>
          </p:cNvSpPr>
          <p:nvPr>
            <p:ph type="sldNum" sz="quarter" idx="10"/>
          </p:nvPr>
        </p:nvSpPr>
        <p:spPr/>
        <p:txBody>
          <a:bodyPr/>
          <a:lstStyle/>
          <a:p>
            <a:fld id="{D516E0BC-51EE-4218-A209-CC610A508EDD}" type="slidenum">
              <a:rPr lang="en-US" smtClean="0"/>
              <a:t>8</a:t>
            </a:fld>
            <a:endParaRPr lang="en-US"/>
          </a:p>
        </p:txBody>
      </p:sp>
    </p:spTree>
    <p:extLst>
      <p:ext uri="{BB962C8B-B14F-4D97-AF65-F5344CB8AC3E}">
        <p14:creationId xmlns:p14="http://schemas.microsoft.com/office/powerpoint/2010/main" val="2508775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TELL: </a:t>
            </a:r>
            <a:r>
              <a:rPr lang="en-US" b="0"/>
              <a:t>There are specific State and Federal rules that govern competitive foods and beverages.</a:t>
            </a:r>
            <a:r>
              <a:rPr lang="en-US" b="0" baseline="0"/>
              <a:t> </a:t>
            </a:r>
            <a:r>
              <a:rPr lang="en-US" b="0"/>
              <a:t>In addition,</a:t>
            </a:r>
            <a:r>
              <a:rPr lang="en-US" b="0" baseline="0"/>
              <a:t> </a:t>
            </a:r>
            <a:r>
              <a:rPr lang="en-US" b="0"/>
              <a:t>LAUSD has a Nutrition Policy that further restricts the allowances of food and beverage items.</a:t>
            </a:r>
            <a:r>
              <a:rPr lang="en-US" b="0" baseline="0"/>
              <a:t> </a:t>
            </a:r>
            <a:r>
              <a:rPr lang="en-US" b="0"/>
              <a:t>School Districts shall post the school district’s nutrition and physical activity policies, in public view within all school cafeterias or other central eating areas.</a:t>
            </a:r>
          </a:p>
          <a:p>
            <a:endParaRPr lang="en-US" b="0"/>
          </a:p>
        </p:txBody>
      </p:sp>
      <p:sp>
        <p:nvSpPr>
          <p:cNvPr id="4" name="Slide Number Placeholder 3"/>
          <p:cNvSpPr>
            <a:spLocks noGrp="1"/>
          </p:cNvSpPr>
          <p:nvPr>
            <p:ph type="sldNum" sz="quarter" idx="10"/>
          </p:nvPr>
        </p:nvSpPr>
        <p:spPr/>
        <p:txBody>
          <a:bodyPr/>
          <a:lstStyle/>
          <a:p>
            <a:fld id="{D516E0BC-51EE-4218-A209-CC610A508EDD}" type="slidenum">
              <a:rPr lang="en-US" smtClean="0"/>
              <a:t>9</a:t>
            </a:fld>
            <a:endParaRPr lang="en-US"/>
          </a:p>
        </p:txBody>
      </p:sp>
    </p:spTree>
    <p:extLst>
      <p:ext uri="{BB962C8B-B14F-4D97-AF65-F5344CB8AC3E}">
        <p14:creationId xmlns:p14="http://schemas.microsoft.com/office/powerpoint/2010/main" val="2617991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2762D3-DF72-D540-898C-C4A40E3E62D9}"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13234515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22294261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36751541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2762D3-DF72-D540-898C-C4A40E3E62D9}"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1323451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3953491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17587" y="4406900"/>
            <a:ext cx="597712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92DC5D-2FFA-1D43-BE67-4498328BF505}"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C4280-C049-3F4D-9821-9F213D5518C1}" type="slidenum">
              <a:rPr lang="en-US" smtClean="0"/>
              <a:t>‹#›</a:t>
            </a:fld>
            <a:endParaRPr lang="en-US"/>
          </a:p>
        </p:txBody>
      </p:sp>
    </p:spTree>
    <p:extLst>
      <p:ext uri="{BB962C8B-B14F-4D97-AF65-F5344CB8AC3E}">
        <p14:creationId xmlns:p14="http://schemas.microsoft.com/office/powerpoint/2010/main" val="3117986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2762D3-DF72-D540-898C-C4A40E3E62D9}"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1758207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2762D3-DF72-D540-898C-C4A40E3E62D9}" type="datetimeFigureOut">
              <a:rPr lang="en-US" smtClean="0"/>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2493063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2762D3-DF72-D540-898C-C4A40E3E62D9}" type="datetimeFigureOut">
              <a:rPr lang="en-US" smtClean="0"/>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1437018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762D3-DF72-D540-898C-C4A40E3E62D9}" type="datetimeFigureOut">
              <a:rPr lang="en-US" smtClean="0"/>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2219529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625784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39534915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3313563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2229426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3675154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2762D3-DF72-D540-898C-C4A40E3E62D9}"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787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2762D3-DF72-D540-898C-C4A40E3E62D9}"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7491444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2762D3-DF72-D540-898C-C4A40E3E62D9}"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573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2762D3-DF72-D540-898C-C4A40E3E62D9}"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1480530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2762D3-DF72-D540-898C-C4A40E3E62D9}" type="datetimeFigureOut">
              <a:rPr lang="en-US" smtClean="0"/>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4214666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2762D3-DF72-D540-898C-C4A40E3E62D9}" type="datetimeFigureOut">
              <a:rPr lang="en-US" smtClean="0"/>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3495269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32762D3-DF72-D540-898C-C4A40E3E62D9}" type="datetimeFigureOut">
              <a:rPr lang="en-US" smtClean="0"/>
              <a:t>9/9/2024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34716662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17587" y="4406900"/>
            <a:ext cx="597712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92DC5D-2FFA-1D43-BE67-4498328BF505}"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C4280-C049-3F4D-9821-9F213D5518C1}" type="slidenum">
              <a:rPr lang="en-US" smtClean="0"/>
              <a:t>‹#›</a:t>
            </a:fld>
            <a:endParaRPr lang="en-US"/>
          </a:p>
        </p:txBody>
      </p:sp>
    </p:spTree>
    <p:extLst>
      <p:ext uri="{BB962C8B-B14F-4D97-AF65-F5344CB8AC3E}">
        <p14:creationId xmlns:p14="http://schemas.microsoft.com/office/powerpoint/2010/main" val="31179864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32762D3-DF72-D540-898C-C4A40E3E62D9}" type="datetimeFigureOut">
              <a:rPr lang="en-US" smtClean="0"/>
              <a:t>9/9/2024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9AE1649-C190-1E44-AAD5-C129AA553731}" type="slidenum">
              <a:rPr lang="en-US" smtClean="0"/>
              <a:t>‹#›</a:t>
            </a:fld>
            <a:endParaRPr lang="en-US"/>
          </a:p>
        </p:txBody>
      </p:sp>
    </p:spTree>
    <p:extLst>
      <p:ext uri="{BB962C8B-B14F-4D97-AF65-F5344CB8AC3E}">
        <p14:creationId xmlns:p14="http://schemas.microsoft.com/office/powerpoint/2010/main" val="3992511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2081732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2762D3-DF72-D540-898C-C4A40E3E62D9}"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35468368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2762D3-DF72-D540-898C-C4A40E3E62D9}"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162512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2762D3-DF72-D540-898C-C4A40E3E62D9}"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17582076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2762D3-DF72-D540-898C-C4A40E3E62D9}" type="datetimeFigureOut">
              <a:rPr lang="en-US" smtClean="0"/>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24930630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2762D3-DF72-D540-898C-C4A40E3E62D9}" type="datetimeFigureOut">
              <a:rPr lang="en-US" smtClean="0"/>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14370182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762D3-DF72-D540-898C-C4A40E3E62D9}" type="datetimeFigureOut">
              <a:rPr lang="en-US" smtClean="0"/>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22195291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6257842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33135638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762D3-DF72-D540-898C-C4A40E3E62D9}" type="datetimeFigureOut">
              <a:rPr lang="en-US" smtClean="0"/>
              <a:t>9/9/2024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E1649-C190-1E44-AAD5-C129AA553731}" type="slidenum">
              <a:rPr lang="en-US" smtClean="0"/>
              <a:t>‹#›</a:t>
            </a:fld>
            <a:endParaRPr lang="en-US"/>
          </a:p>
        </p:txBody>
      </p:sp>
    </p:spTree>
    <p:extLst>
      <p:ext uri="{BB962C8B-B14F-4D97-AF65-F5344CB8AC3E}">
        <p14:creationId xmlns:p14="http://schemas.microsoft.com/office/powerpoint/2010/main" val="2610120627"/>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4"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762D3-DF72-D540-898C-C4A40E3E62D9}" type="datetimeFigureOut">
              <a:rPr lang="en-US" smtClean="0"/>
              <a:t>9/9/2024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E1649-C190-1E44-AAD5-C129AA553731}" type="slidenum">
              <a:rPr lang="en-US" smtClean="0"/>
              <a:t>‹#›</a:t>
            </a:fld>
            <a:endParaRPr lang="en-US"/>
          </a:p>
        </p:txBody>
      </p:sp>
    </p:spTree>
    <p:extLst>
      <p:ext uri="{BB962C8B-B14F-4D97-AF65-F5344CB8AC3E}">
        <p14:creationId xmlns:p14="http://schemas.microsoft.com/office/powerpoint/2010/main" val="261012062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32762D3-DF72-D540-898C-C4A40E3E62D9}" type="datetimeFigureOut">
              <a:rPr lang="en-US" smtClean="0"/>
              <a:t>9/9/2024</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59AE1649-C190-1E44-AAD5-C129AA553731}"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93035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9.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9.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3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43700" y="6596345"/>
            <a:ext cx="2400300" cy="261655"/>
          </a:xfrm>
        </p:spPr>
        <p:txBody>
          <a:bodyPr>
            <a:noAutofit/>
          </a:bodyPr>
          <a:lstStyle/>
          <a:p>
            <a:pPr algn="ctr"/>
            <a:br>
              <a:rPr lang="en-US" sz="1200" dirty="0"/>
            </a:br>
            <a:r>
              <a:rPr lang="en-US" sz="1200" dirty="0"/>
              <a:t> </a:t>
            </a:r>
            <a:r>
              <a:rPr lang="en-US" sz="1200" dirty="0">
                <a:solidFill>
                  <a:srgbClr val="000000"/>
                </a:solidFill>
              </a:rPr>
              <a:t>food services division</a:t>
            </a:r>
          </a:p>
        </p:txBody>
      </p:sp>
      <p:sp>
        <p:nvSpPr>
          <p:cNvPr id="7" name="Text Placeholder 6"/>
          <p:cNvSpPr>
            <a:spLocks noGrp="1"/>
          </p:cNvSpPr>
          <p:nvPr>
            <p:ph type="body" sz="half" idx="2"/>
          </p:nvPr>
        </p:nvSpPr>
        <p:spPr>
          <a:xfrm>
            <a:off x="3391437" y="2921999"/>
            <a:ext cx="5692461" cy="1203533"/>
          </a:xfrm>
        </p:spPr>
        <p:txBody>
          <a:bodyPr>
            <a:normAutofit lnSpcReduction="10000"/>
          </a:bodyPr>
          <a:lstStyle/>
          <a:p>
            <a:pPr algn="ctr"/>
            <a:r>
              <a:rPr lang="en-US" sz="4000" b="1" dirty="0">
                <a:solidFill>
                  <a:srgbClr val="000000"/>
                </a:solidFill>
              </a:rPr>
              <a:t>COMPETITIVE FOOD &amp; BEVERAGE SALES </a:t>
            </a:r>
          </a:p>
          <a:p>
            <a:endParaRPr lang="en-US" sz="4000" dirty="0"/>
          </a:p>
        </p:txBody>
      </p:sp>
    </p:spTree>
    <p:extLst>
      <p:ext uri="{BB962C8B-B14F-4D97-AF65-F5344CB8AC3E}">
        <p14:creationId xmlns:p14="http://schemas.microsoft.com/office/powerpoint/2010/main" val="326388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6" name="Straight Connector 25">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731078" y="634946"/>
            <a:ext cx="4931229" cy="1450757"/>
          </a:xfrm>
        </p:spPr>
        <p:txBody>
          <a:bodyPr vert="horz" lIns="91440" tIns="45720" rIns="91440" bIns="45720" rtlCol="0" anchor="b">
            <a:normAutofit/>
          </a:bodyPr>
          <a:lstStyle/>
          <a:p>
            <a:r>
              <a:rPr lang="en-US" sz="4400" b="1"/>
              <a:t>Elementary School Student Organizations</a:t>
            </a:r>
          </a:p>
        </p:txBody>
      </p:sp>
      <p:pic>
        <p:nvPicPr>
          <p:cNvPr id="28" name="Graphic 27" descr="Dictionary Remove">
            <a:extLst>
              <a:ext uri="{FF2B5EF4-FFF2-40B4-BE49-F238E27FC236}">
                <a16:creationId xmlns:a16="http://schemas.microsoft.com/office/drawing/2014/main" id="{D3E41111-54E7-1B28-BEE8-AAAA52F125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499" y="1796791"/>
            <a:ext cx="3000986" cy="3000986"/>
          </a:xfrm>
          <a:prstGeom prst="rect">
            <a:avLst/>
          </a:prstGeom>
        </p:spPr>
      </p:pic>
      <p:cxnSp>
        <p:nvCxnSpPr>
          <p:cNvPr id="29" name="Straight Connector 28">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4294967295"/>
          </p:nvPr>
        </p:nvSpPr>
        <p:spPr>
          <a:xfrm>
            <a:off x="3731076" y="2198914"/>
            <a:ext cx="4931230" cy="3670180"/>
          </a:xfrm>
        </p:spPr>
        <p:txBody>
          <a:bodyPr vert="horz" lIns="0" tIns="45720" rIns="0" bIns="45720" rtlCol="0">
            <a:normAutofit/>
          </a:bodyPr>
          <a:lstStyle/>
          <a:p>
            <a:pPr marL="0" indent="0">
              <a:buFont typeface="Calibri" panose="020F0502020204030204" pitchFamily="34" charset="0"/>
              <a:buNone/>
            </a:pPr>
            <a:r>
              <a:rPr lang="en-US" sz="1700" b="1">
                <a:sym typeface="Wingdings"/>
              </a:rPr>
              <a:t>To be compliant you must meet all the following</a:t>
            </a:r>
            <a:r>
              <a:rPr lang="en-US" sz="1700">
                <a:sym typeface="Wingdings"/>
              </a:rPr>
              <a:t>:</a:t>
            </a:r>
          </a:p>
          <a:p>
            <a:pPr lvl="1">
              <a:buFont typeface="Calibri" panose="020F0502020204030204" pitchFamily="34" charset="0"/>
              <a:buChar char="•"/>
            </a:pPr>
            <a:r>
              <a:rPr lang="en-US" sz="1700">
                <a:sym typeface="Wingdings"/>
              </a:rPr>
              <a:t>Only one food or beverage item per sale</a:t>
            </a:r>
          </a:p>
          <a:p>
            <a:pPr lvl="1">
              <a:buFont typeface="Calibri" panose="020F0502020204030204" pitchFamily="34" charset="0"/>
              <a:buChar char="•"/>
            </a:pPr>
            <a:r>
              <a:rPr lang="en-US" sz="1700">
                <a:sym typeface="Wingdings"/>
              </a:rPr>
              <a:t>The food or beverage item must be pre-approved by the governing board of the School District</a:t>
            </a:r>
          </a:p>
          <a:p>
            <a:pPr lvl="1">
              <a:buFont typeface="Calibri" panose="020F0502020204030204" pitchFamily="34" charset="0"/>
              <a:buChar char="•"/>
            </a:pPr>
            <a:r>
              <a:rPr lang="en-US" sz="1700">
                <a:sym typeface="Wingdings"/>
              </a:rPr>
              <a:t>The sale must be after the lunch Period has ended</a:t>
            </a:r>
          </a:p>
          <a:p>
            <a:pPr lvl="1">
              <a:buFont typeface="Calibri" panose="020F0502020204030204" pitchFamily="34" charset="0"/>
              <a:buChar char="•"/>
            </a:pPr>
            <a:r>
              <a:rPr lang="en-US" sz="1700">
                <a:sym typeface="Wingdings"/>
              </a:rPr>
              <a:t>The food or beverage item cannot be prepared on campus</a:t>
            </a:r>
          </a:p>
          <a:p>
            <a:pPr lvl="1">
              <a:buFont typeface="Calibri" panose="020F0502020204030204" pitchFamily="34" charset="0"/>
              <a:buChar char="•"/>
            </a:pPr>
            <a:r>
              <a:rPr lang="en-US" sz="1700">
                <a:sym typeface="Wingdings"/>
              </a:rPr>
              <a:t>Each school is allowed four sales per year</a:t>
            </a:r>
          </a:p>
          <a:p>
            <a:pPr lvl="1">
              <a:buFont typeface="Calibri" panose="020F0502020204030204" pitchFamily="34" charset="0"/>
              <a:buChar char="•"/>
            </a:pPr>
            <a:r>
              <a:rPr lang="en-US" sz="1700">
                <a:sym typeface="Wingdings"/>
              </a:rPr>
              <a:t>The food or beverage item cannot be the same item sold in the food service program at that school during the same school day</a:t>
            </a:r>
            <a:endParaRPr lang="en-US" sz="1700"/>
          </a:p>
        </p:txBody>
      </p:sp>
      <p:sp>
        <p:nvSpPr>
          <p:cNvPr id="30" name="Rectangle 29">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616157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731078" y="634946"/>
            <a:ext cx="4931229" cy="1450757"/>
          </a:xfrm>
        </p:spPr>
        <p:txBody>
          <a:bodyPr vert="horz" lIns="91440" tIns="45720" rIns="91440" bIns="45720" rtlCol="0" anchor="b">
            <a:normAutofit/>
          </a:bodyPr>
          <a:lstStyle/>
          <a:p>
            <a:r>
              <a:rPr lang="en-US" sz="4400" b="1"/>
              <a:t>Secondary School Student Organizations </a:t>
            </a:r>
          </a:p>
        </p:txBody>
      </p:sp>
      <p:pic>
        <p:nvPicPr>
          <p:cNvPr id="7" name="Graphic 6" descr="Person Eating">
            <a:extLst>
              <a:ext uri="{FF2B5EF4-FFF2-40B4-BE49-F238E27FC236}">
                <a16:creationId xmlns:a16="http://schemas.microsoft.com/office/drawing/2014/main" id="{FD010118-7F59-12CE-750D-B92A96A761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499" y="1796791"/>
            <a:ext cx="3000986" cy="3000986"/>
          </a:xfrm>
          <a:prstGeom prst="rect">
            <a:avLst/>
          </a:prstGeom>
        </p:spPr>
      </p:pic>
      <p:cxnSp>
        <p:nvCxnSpPr>
          <p:cNvPr id="18" name="Straight Connector 17">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4294967295"/>
          </p:nvPr>
        </p:nvSpPr>
        <p:spPr>
          <a:xfrm>
            <a:off x="3731076" y="2198914"/>
            <a:ext cx="4931230" cy="3670180"/>
          </a:xfrm>
        </p:spPr>
        <p:txBody>
          <a:bodyPr vert="horz" lIns="0" tIns="45720" rIns="0" bIns="45720" rtlCol="0">
            <a:normAutofit/>
          </a:bodyPr>
          <a:lstStyle/>
          <a:p>
            <a:pPr marL="0" indent="0">
              <a:buFont typeface="Calibri" panose="020F0502020204030204" pitchFamily="34" charset="0"/>
              <a:buNone/>
            </a:pPr>
            <a:endParaRPr lang="en-US" sz="1700" b="1">
              <a:sym typeface="Wingdings"/>
            </a:endParaRPr>
          </a:p>
          <a:p>
            <a:pPr marL="0" indent="0">
              <a:buFont typeface="Calibri" panose="020F0502020204030204" pitchFamily="34" charset="0"/>
              <a:buNone/>
            </a:pPr>
            <a:r>
              <a:rPr lang="en-US" sz="1700" b="1">
                <a:sym typeface="Wingdings"/>
              </a:rPr>
              <a:t>To be compliant, food and beverage sales by student organizations must meet the following</a:t>
            </a:r>
            <a:r>
              <a:rPr lang="en-US" sz="1700">
                <a:sym typeface="Wingdings"/>
              </a:rPr>
              <a:t>:</a:t>
            </a:r>
          </a:p>
          <a:p>
            <a:pPr marL="0" indent="0">
              <a:buFont typeface="Calibri" panose="020F0502020204030204" pitchFamily="34" charset="0"/>
              <a:buNone/>
            </a:pPr>
            <a:endParaRPr lang="en-US" sz="1700">
              <a:sym typeface="Wingdings"/>
            </a:endParaRPr>
          </a:p>
          <a:p>
            <a:pPr lvl="1">
              <a:buFont typeface="Calibri" panose="020F0502020204030204" pitchFamily="34" charset="0"/>
              <a:buChar char="•"/>
            </a:pPr>
            <a:r>
              <a:rPr lang="en-US" sz="1700">
                <a:sym typeface="Wingdings"/>
              </a:rPr>
              <a:t>May sell </a:t>
            </a:r>
            <a:r>
              <a:rPr lang="en-US" sz="1700" u="sng">
                <a:sym typeface="Wingdings"/>
              </a:rPr>
              <a:t>up to three categories </a:t>
            </a:r>
            <a:r>
              <a:rPr lang="en-US" sz="1700">
                <a:sym typeface="Wingdings"/>
              </a:rPr>
              <a:t>of foods or beverages each day ( e.g. chips, sandwiches, juices, etc.)</a:t>
            </a:r>
          </a:p>
          <a:p>
            <a:pPr lvl="1">
              <a:buFont typeface="Calibri" panose="020F0502020204030204" pitchFamily="34" charset="0"/>
              <a:buChar char="•"/>
            </a:pPr>
            <a:r>
              <a:rPr lang="en-US" sz="1700">
                <a:sym typeface="Wingdings"/>
              </a:rPr>
              <a:t>The food and beverage categories sold cannot be the same as  the categories sold in the food service program at the school during the same school day.</a:t>
            </a:r>
          </a:p>
          <a:p>
            <a:pPr lvl="1">
              <a:buFont typeface="Calibri" panose="020F0502020204030204" pitchFamily="34" charset="0"/>
              <a:buChar char="•"/>
            </a:pPr>
            <a:r>
              <a:rPr lang="en-US" sz="1700">
                <a:sym typeface="Wingdings"/>
              </a:rPr>
              <a:t>Only one (1) student organization is allowed to sell each day</a:t>
            </a:r>
          </a:p>
          <a:p>
            <a:pPr marL="457200" lvl="1" indent="0">
              <a:buFont typeface="Calibri" panose="020F0502020204030204" pitchFamily="34" charset="0"/>
              <a:buNone/>
            </a:pPr>
            <a:endParaRPr lang="en-US" sz="1700">
              <a:sym typeface="Wingdings"/>
            </a:endParaRPr>
          </a:p>
          <a:p>
            <a:pPr lvl="1">
              <a:buFont typeface="Calibri" panose="020F0502020204030204" pitchFamily="34" charset="0"/>
              <a:buChar char="•"/>
            </a:pPr>
            <a:endParaRPr lang="en-US" sz="1700"/>
          </a:p>
        </p:txBody>
      </p:sp>
      <p:sp>
        <p:nvSpPr>
          <p:cNvPr id="20" name="Rectangle 19">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9507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731078" y="634946"/>
            <a:ext cx="4931229" cy="1450757"/>
          </a:xfrm>
        </p:spPr>
        <p:txBody>
          <a:bodyPr vert="horz" lIns="91440" tIns="45720" rIns="91440" bIns="45720" rtlCol="0" anchor="b">
            <a:normAutofit/>
          </a:bodyPr>
          <a:lstStyle/>
          <a:p>
            <a:r>
              <a:rPr lang="en-US" b="1"/>
              <a:t>Secondary Student Organizations cont.</a:t>
            </a:r>
          </a:p>
        </p:txBody>
      </p:sp>
      <p:pic>
        <p:nvPicPr>
          <p:cNvPr id="7" name="Graphic 6" descr="Fabric Report Library">
            <a:extLst>
              <a:ext uri="{FF2B5EF4-FFF2-40B4-BE49-F238E27FC236}">
                <a16:creationId xmlns:a16="http://schemas.microsoft.com/office/drawing/2014/main" id="{14A957F5-BC8D-14D7-A4F2-0153EECB43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499" y="1796791"/>
            <a:ext cx="3000986" cy="3000986"/>
          </a:xfrm>
          <a:prstGeom prst="rect">
            <a:avLst/>
          </a:prstGeom>
        </p:spPr>
      </p:pic>
      <p:cxnSp>
        <p:nvCxnSpPr>
          <p:cNvPr id="18" name="Straight Connector 17">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4294967295"/>
          </p:nvPr>
        </p:nvSpPr>
        <p:spPr>
          <a:xfrm>
            <a:off x="3731076" y="2198914"/>
            <a:ext cx="4931230" cy="3670180"/>
          </a:xfrm>
        </p:spPr>
        <p:txBody>
          <a:bodyPr vert="horz" lIns="0" tIns="45720" rIns="0" bIns="45720" rtlCol="0">
            <a:normAutofit/>
          </a:bodyPr>
          <a:lstStyle/>
          <a:p>
            <a:pPr marL="0" indent="0">
              <a:buFont typeface="Calibri" panose="020F0502020204030204" pitchFamily="34" charset="0"/>
              <a:buNone/>
            </a:pPr>
            <a:r>
              <a:rPr lang="en-US" sz="1600" b="1">
                <a:sym typeface="Wingdings"/>
              </a:rPr>
              <a:t>To be compliant, food and beverage sales by student organizations must meet the following</a:t>
            </a:r>
            <a:r>
              <a:rPr lang="en-US" sz="1600">
                <a:sym typeface="Wingdings"/>
              </a:rPr>
              <a:t>:</a:t>
            </a:r>
          </a:p>
          <a:p>
            <a:pPr>
              <a:buFont typeface="Calibri" panose="020F0502020204030204" pitchFamily="34" charset="0"/>
              <a:buChar char="•"/>
            </a:pPr>
            <a:endParaRPr lang="en-US" sz="1600">
              <a:sym typeface="Wingdings"/>
            </a:endParaRPr>
          </a:p>
          <a:p>
            <a:pPr>
              <a:buFont typeface="Calibri" panose="020F0502020204030204" pitchFamily="34" charset="0"/>
              <a:buChar char="•"/>
            </a:pPr>
            <a:r>
              <a:rPr lang="en-US" sz="1600">
                <a:sym typeface="Wingdings"/>
              </a:rPr>
              <a:t>In addition to one student organization sale each day, any and all student organizations may sell on the same four (4) designated days per year</a:t>
            </a:r>
          </a:p>
          <a:p>
            <a:pPr>
              <a:buFont typeface="Calibri" panose="020F0502020204030204" pitchFamily="34" charset="0"/>
              <a:buChar char="•"/>
            </a:pPr>
            <a:endParaRPr lang="en-US" sz="1600">
              <a:sym typeface="Wingdings"/>
            </a:endParaRPr>
          </a:p>
          <a:p>
            <a:pPr>
              <a:buFont typeface="Calibri" panose="020F0502020204030204" pitchFamily="34" charset="0"/>
              <a:buChar char="•"/>
            </a:pPr>
            <a:r>
              <a:rPr lang="en-US" sz="1600">
                <a:sym typeface="Wingdings"/>
              </a:rPr>
              <a:t>School Administration may set these dates</a:t>
            </a:r>
          </a:p>
          <a:p>
            <a:pPr>
              <a:buFont typeface="Calibri" panose="020F0502020204030204" pitchFamily="34" charset="0"/>
              <a:buChar char="•"/>
            </a:pPr>
            <a:endParaRPr lang="en-US" sz="1600">
              <a:sym typeface="Wingdings"/>
            </a:endParaRPr>
          </a:p>
          <a:p>
            <a:pPr>
              <a:buFont typeface="Calibri" panose="020F0502020204030204" pitchFamily="34" charset="0"/>
              <a:buChar char="•"/>
            </a:pPr>
            <a:r>
              <a:rPr lang="en-US" sz="1600">
                <a:sym typeface="Wingdings"/>
              </a:rPr>
              <a:t>The food or Beverage items cannot be prepared on campus</a:t>
            </a:r>
          </a:p>
          <a:p>
            <a:pPr>
              <a:buFont typeface="Calibri" panose="020F0502020204030204" pitchFamily="34" charset="0"/>
              <a:buChar char="ü"/>
            </a:pPr>
            <a:endParaRPr lang="en-US" sz="1600"/>
          </a:p>
        </p:txBody>
      </p:sp>
      <p:sp>
        <p:nvSpPr>
          <p:cNvPr id="20" name="Rectangle 19">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79604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731078" y="634946"/>
            <a:ext cx="4931229" cy="1450757"/>
          </a:xfrm>
        </p:spPr>
        <p:txBody>
          <a:bodyPr vert="horz" lIns="91440" tIns="45720" rIns="91440" bIns="45720" rtlCol="0" anchor="b">
            <a:normAutofit/>
          </a:bodyPr>
          <a:lstStyle/>
          <a:p>
            <a:r>
              <a:rPr lang="en-US" b="1"/>
              <a:t>Quick Reference Cards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1475" r="3236"/>
          <a:stretch/>
        </p:blipFill>
        <p:spPr>
          <a:xfrm>
            <a:off x="481693" y="911814"/>
            <a:ext cx="3000986" cy="4770940"/>
          </a:xfrm>
          <a:prstGeom prst="rect">
            <a:avLst/>
          </a:prstGeom>
          <a:ln>
            <a:solidFill>
              <a:schemeClr val="accent1"/>
            </a:solidFill>
          </a:ln>
        </p:spPr>
      </p:pic>
      <p:cxnSp>
        <p:nvCxnSpPr>
          <p:cNvPr id="17" name="Straight Connector 16">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4294967295"/>
          </p:nvPr>
        </p:nvSpPr>
        <p:spPr>
          <a:xfrm>
            <a:off x="3731076" y="2198914"/>
            <a:ext cx="4931230" cy="3670180"/>
          </a:xfrm>
        </p:spPr>
        <p:txBody>
          <a:bodyPr vert="horz" lIns="0" tIns="45720" rIns="0" bIns="45720" rtlCol="0">
            <a:normAutofit/>
          </a:bodyPr>
          <a:lstStyle/>
          <a:p>
            <a:pPr marL="0" indent="0">
              <a:buFont typeface="Calibri" panose="020F0502020204030204" pitchFamily="34" charset="0"/>
              <a:buNone/>
            </a:pPr>
            <a:r>
              <a:rPr lang="en-US">
                <a:sym typeface="Wingdings"/>
              </a:rPr>
              <a:t>The Quick Reference Cards (QRC) summarizes the restrictions of food and beverage allowances. </a:t>
            </a:r>
          </a:p>
          <a:p>
            <a:pPr marL="0" indent="0">
              <a:buFont typeface="Calibri" panose="020F0502020204030204" pitchFamily="34" charset="0"/>
              <a:buNone/>
            </a:pPr>
            <a:r>
              <a:rPr lang="en-US">
                <a:sym typeface="Wingdings"/>
              </a:rPr>
              <a:t>The QRC can be found on FSD’s website:</a:t>
            </a:r>
          </a:p>
          <a:p>
            <a:pPr marL="0" indent="0">
              <a:buFont typeface="Calibri" panose="020F0502020204030204" pitchFamily="34" charset="0"/>
              <a:buNone/>
            </a:pPr>
            <a:r>
              <a:rPr lang="en-US">
                <a:sym typeface="Wingdings"/>
              </a:rPr>
              <a:t>Principal’s Resources &gt; Competitive Foods</a:t>
            </a:r>
          </a:p>
          <a:p>
            <a:pPr>
              <a:buFont typeface="Calibri" panose="020F0502020204030204" pitchFamily="34" charset="0"/>
              <a:buChar char="•"/>
            </a:pPr>
            <a:r>
              <a:rPr lang="en-US" b="1">
                <a:sym typeface="Wingdings"/>
              </a:rPr>
              <a:t>LAUSD </a:t>
            </a:r>
            <a:r>
              <a:rPr lang="en-US"/>
              <a:t>BUL-6292.1 Guidelines for Sales and Service of Non-School Meal Program Food/Beverages on School Campus</a:t>
            </a:r>
            <a:endParaRPr lang="en-US" b="1">
              <a:sym typeface="Wingdings"/>
            </a:endParaRPr>
          </a:p>
          <a:p>
            <a:pPr marL="0" indent="0">
              <a:buFont typeface="Calibri" panose="020F0502020204030204" pitchFamily="34" charset="0"/>
              <a:buNone/>
            </a:pPr>
            <a:endParaRPr lang="en-US"/>
          </a:p>
        </p:txBody>
      </p:sp>
      <p:sp>
        <p:nvSpPr>
          <p:cNvPr id="19" name="Rectangle 18">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9668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731078" y="634946"/>
            <a:ext cx="4931229" cy="1450757"/>
          </a:xfrm>
        </p:spPr>
        <p:txBody>
          <a:bodyPr vert="horz" lIns="91440" tIns="45720" rIns="91440" bIns="45720" rtlCol="0" anchor="b">
            <a:normAutofit/>
          </a:bodyPr>
          <a:lstStyle/>
          <a:p>
            <a:r>
              <a:rPr lang="en-US" b="1"/>
              <a:t>PTA, PTO and Other Organizations</a:t>
            </a:r>
          </a:p>
        </p:txBody>
      </p:sp>
      <p:pic>
        <p:nvPicPr>
          <p:cNvPr id="7" name="Graphic 6" descr="Bank">
            <a:extLst>
              <a:ext uri="{FF2B5EF4-FFF2-40B4-BE49-F238E27FC236}">
                <a16:creationId xmlns:a16="http://schemas.microsoft.com/office/drawing/2014/main" id="{3274B0B5-4BF6-A250-02B4-41D856D24D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499" y="1796791"/>
            <a:ext cx="3000986" cy="3000986"/>
          </a:xfrm>
          <a:prstGeom prst="rect">
            <a:avLst/>
          </a:prstGeom>
        </p:spPr>
      </p:pic>
      <p:cxnSp>
        <p:nvCxnSpPr>
          <p:cNvPr id="18" name="Straight Connector 17">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4294967295"/>
          </p:nvPr>
        </p:nvSpPr>
        <p:spPr>
          <a:xfrm>
            <a:off x="3731076" y="2198914"/>
            <a:ext cx="4931230" cy="3670180"/>
          </a:xfrm>
        </p:spPr>
        <p:txBody>
          <a:bodyPr vert="horz" lIns="0" tIns="45720" rIns="0" bIns="45720" rtlCol="0">
            <a:normAutofit/>
          </a:bodyPr>
          <a:lstStyle/>
          <a:p>
            <a:pPr marL="0" indent="0">
              <a:buFont typeface="Calibri" panose="020F0502020204030204" pitchFamily="34" charset="0"/>
              <a:buNone/>
            </a:pPr>
            <a:r>
              <a:rPr lang="en-US"/>
              <a:t>PTA’s and PTO’s can fundraise/sell on-campus during the school day. </a:t>
            </a:r>
          </a:p>
          <a:p>
            <a:pPr lvl="1">
              <a:buFont typeface="Calibri" panose="020F0502020204030204" pitchFamily="34" charset="0"/>
              <a:buChar char="•"/>
            </a:pPr>
            <a:r>
              <a:rPr lang="en-US"/>
              <a:t>District policies on their fundraisers/sales must be followed.  </a:t>
            </a:r>
          </a:p>
          <a:p>
            <a:pPr lvl="1">
              <a:buFont typeface="Calibri" panose="020F0502020204030204" pitchFamily="34" charset="0"/>
              <a:buChar char="•"/>
            </a:pPr>
            <a:r>
              <a:rPr lang="en-US"/>
              <a:t>Fundraising should be conducted through the Associated Student Body and its established clubs. </a:t>
            </a:r>
          </a:p>
          <a:p>
            <a:pPr lvl="1">
              <a:buFont typeface="Calibri" panose="020F0502020204030204" pitchFamily="34" charset="0"/>
              <a:buChar char="•"/>
            </a:pPr>
            <a:r>
              <a:rPr lang="en-US"/>
              <a:t>Can sale compliant items that the meal program is also selling.  </a:t>
            </a:r>
          </a:p>
          <a:p>
            <a:pPr lvl="1">
              <a:buFont typeface="Calibri" panose="020F0502020204030204" pitchFamily="34" charset="0"/>
              <a:buChar char="•"/>
            </a:pPr>
            <a:r>
              <a:rPr lang="en-US"/>
              <a:t>Athletic Department, individual teachers, and classrooms </a:t>
            </a:r>
            <a:r>
              <a:rPr lang="en-US" b="1" u="sng"/>
              <a:t>are not legally authorized </a:t>
            </a:r>
            <a:r>
              <a:rPr lang="en-US"/>
              <a:t>to fundraise at any time.  </a:t>
            </a:r>
          </a:p>
          <a:p>
            <a:pPr marL="457200" lvl="1" indent="0">
              <a:buFont typeface="Calibri" panose="020F0502020204030204" pitchFamily="34" charset="0"/>
              <a:buNone/>
            </a:pPr>
            <a:endParaRPr lang="en-US"/>
          </a:p>
        </p:txBody>
      </p:sp>
      <p:sp>
        <p:nvSpPr>
          <p:cNvPr id="20" name="Rectangle 19">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10142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4648" y="274638"/>
            <a:ext cx="8014952" cy="811480"/>
          </a:xfrm>
        </p:spPr>
        <p:txBody>
          <a:bodyPr>
            <a:normAutofit/>
          </a:bodyPr>
          <a:lstStyle/>
          <a:p>
            <a:pPr algn="l"/>
            <a:r>
              <a:rPr lang="en-US" sz="4000" b="1" dirty="0">
                <a:solidFill>
                  <a:srgbClr val="000000"/>
                </a:solidFill>
              </a:rPr>
              <a:t>Fundraising Options</a:t>
            </a:r>
          </a:p>
        </p:txBody>
      </p:sp>
      <p:pic>
        <p:nvPicPr>
          <p:cNvPr id="4" name="Content Placeholder 3"/>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1493" b="2323"/>
          <a:stretch/>
        </p:blipFill>
        <p:spPr>
          <a:xfrm>
            <a:off x="5791200" y="1136650"/>
            <a:ext cx="3352800" cy="4273550"/>
          </a:xfrm>
          <a:prstGeom prst="rect">
            <a:avLst/>
          </a:prstGeom>
          <a:ln w="12700" cap="sq">
            <a:solidFill>
              <a:srgbClr val="000000"/>
            </a:solidFill>
            <a:prstDash val="solid"/>
            <a:miter lim="800000"/>
          </a:ln>
          <a:effectLst/>
        </p:spPr>
      </p:pic>
      <p:sp>
        <p:nvSpPr>
          <p:cNvPr id="5" name="TextBox 4"/>
          <p:cNvSpPr txBox="1"/>
          <p:nvPr/>
        </p:nvSpPr>
        <p:spPr>
          <a:xfrm>
            <a:off x="457200" y="1265238"/>
            <a:ext cx="4876801" cy="4278094"/>
          </a:xfrm>
          <a:prstGeom prst="rect">
            <a:avLst/>
          </a:prstGeom>
          <a:noFill/>
        </p:spPr>
        <p:txBody>
          <a:bodyPr wrap="square" rtlCol="0">
            <a:spAutoFit/>
          </a:bodyPr>
          <a:lstStyle/>
          <a:p>
            <a:r>
              <a:rPr lang="en-US" sz="2800">
                <a:solidFill>
                  <a:srgbClr val="000000"/>
                </a:solidFill>
              </a:rPr>
              <a:t>Food sales aren’t the only way to raise money in school. Non-Food Alternatives is a list of ideas to raise money that do not involve food. </a:t>
            </a:r>
          </a:p>
          <a:p>
            <a:endParaRPr lang="en-US" sz="600">
              <a:solidFill>
                <a:srgbClr val="000000"/>
              </a:solidFill>
            </a:endParaRPr>
          </a:p>
          <a:p>
            <a:r>
              <a:rPr lang="en-US" sz="2800">
                <a:solidFill>
                  <a:srgbClr val="000000"/>
                </a:solidFill>
              </a:rPr>
              <a:t>Available on FSD’s webpage:</a:t>
            </a:r>
          </a:p>
          <a:p>
            <a:r>
              <a:rPr lang="en-US" sz="2600">
                <a:solidFill>
                  <a:srgbClr val="000000"/>
                </a:solidFill>
              </a:rPr>
              <a:t>Principal’s Resources &gt; Competitive Foods</a:t>
            </a:r>
          </a:p>
          <a:p>
            <a:pPr marL="285750" indent="-285750">
              <a:buFont typeface="Arial" panose="020B0604020202020204" pitchFamily="34" charset="0"/>
              <a:buChar char="•"/>
            </a:pPr>
            <a:r>
              <a:rPr lang="en-US" sz="2400">
                <a:solidFill>
                  <a:srgbClr val="000000"/>
                </a:solidFill>
              </a:rPr>
              <a:t>Fundraising and Student Rewards Ideas</a:t>
            </a:r>
          </a:p>
        </p:txBody>
      </p:sp>
    </p:spTree>
    <p:extLst>
      <p:ext uri="{BB962C8B-B14F-4D97-AF65-F5344CB8AC3E}">
        <p14:creationId xmlns:p14="http://schemas.microsoft.com/office/powerpoint/2010/main" val="1599756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0195BFA-FD31-4D6E-8E00-89ADD87C3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8E8A7B43-443B-4C99-A3C6-9CE7646B8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7465263F-49B5-417F-9656-FB8062DB74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232EC693-72FC-4397-8B14-FAB098F838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098802" y="634946"/>
            <a:ext cx="4563504" cy="1450757"/>
          </a:xfrm>
        </p:spPr>
        <p:txBody>
          <a:bodyPr vert="horz" lIns="91440" tIns="45720" rIns="91440" bIns="45720" rtlCol="0" anchor="b">
            <a:normAutofit/>
          </a:bodyPr>
          <a:lstStyle/>
          <a:p>
            <a:r>
              <a:rPr lang="en-US" b="1"/>
              <a:t>Compliant Beverage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490" r="9535" b="-3"/>
          <a:stretch/>
        </p:blipFill>
        <p:spPr>
          <a:xfrm>
            <a:off x="363474" y="457202"/>
            <a:ext cx="2077974" cy="322262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2734" r="23312" b="-1"/>
          <a:stretch/>
        </p:blipFill>
        <p:spPr>
          <a:xfrm>
            <a:off x="2562098" y="457201"/>
            <a:ext cx="1173231" cy="2047327"/>
          </a:xfrm>
          <a:prstGeom prst="rect">
            <a:avLst/>
          </a:prstGeom>
        </p:spPr>
      </p:pic>
      <p:cxnSp>
        <p:nvCxnSpPr>
          <p:cNvPr id="20" name="Straight Connector 19">
            <a:extLst>
              <a:ext uri="{FF2B5EF4-FFF2-40B4-BE49-F238E27FC236}">
                <a16:creationId xmlns:a16="http://schemas.microsoft.com/office/drawing/2014/main" id="{5D677EF7-599A-42F9-916B-BCFCACD88C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00844" y="2086188"/>
            <a:ext cx="4251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09296F5-FBC6-4FFB-8A69-E23CFD938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2098" y="2645855"/>
            <a:ext cx="1173230" cy="10339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1563" r="11318" b="-1"/>
          <a:stretch/>
        </p:blipFill>
        <p:spPr>
          <a:xfrm>
            <a:off x="363474" y="3821151"/>
            <a:ext cx="1173225" cy="2047943"/>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t="6445" r="-3" b="-3"/>
          <a:stretch/>
        </p:blipFill>
        <p:spPr>
          <a:xfrm>
            <a:off x="1657350" y="3821150"/>
            <a:ext cx="2077978" cy="2047943"/>
          </a:xfrm>
          <a:prstGeom prst="rect">
            <a:avLst/>
          </a:prstGeom>
        </p:spPr>
      </p:pic>
      <p:sp>
        <p:nvSpPr>
          <p:cNvPr id="3" name="Content Placeholder 2"/>
          <p:cNvSpPr>
            <a:spLocks noGrp="1"/>
          </p:cNvSpPr>
          <p:nvPr>
            <p:ph idx="4294967295"/>
          </p:nvPr>
        </p:nvSpPr>
        <p:spPr>
          <a:xfrm>
            <a:off x="4098798" y="2198914"/>
            <a:ext cx="4563508" cy="3670180"/>
          </a:xfrm>
        </p:spPr>
        <p:txBody>
          <a:bodyPr vert="horz" lIns="0" tIns="45720" rIns="0" bIns="45720" rtlCol="0">
            <a:normAutofit/>
          </a:bodyPr>
          <a:lstStyle/>
          <a:p>
            <a:pPr marL="53975" indent="-53975">
              <a:buFont typeface="Calibri" panose="020F0502020204030204" pitchFamily="34" charset="0"/>
              <a:buNone/>
              <a:tabLst>
                <a:tab pos="53975" algn="l"/>
              </a:tabLst>
            </a:pPr>
            <a:r>
              <a:rPr lang="en-US">
                <a:sym typeface="Wingdings"/>
              </a:rPr>
              <a:t>	</a:t>
            </a:r>
            <a:r>
              <a:rPr lang="en-US"/>
              <a:t>If a beverage contains a blend of beverages that would all otherwise be compliant, then the mixed beverage is considered compliant. </a:t>
            </a:r>
          </a:p>
          <a:p>
            <a:pPr marL="53975" indent="-53975">
              <a:buFont typeface="Calibri" panose="020F0502020204030204" pitchFamily="34" charset="0"/>
              <a:buNone/>
              <a:tabLst>
                <a:tab pos="53975" algn="l"/>
              </a:tabLst>
            </a:pPr>
            <a:endParaRPr lang="en-US"/>
          </a:p>
          <a:p>
            <a:pPr marL="857250" lvl="1" indent="-457200">
              <a:buFont typeface="Calibri" panose="020F0502020204030204" pitchFamily="34" charset="0"/>
              <a:buChar char="•"/>
              <a:tabLst>
                <a:tab pos="53975" algn="l"/>
                <a:tab pos="804863" algn="l"/>
              </a:tabLst>
            </a:pPr>
            <a:r>
              <a:rPr lang="en-US"/>
              <a:t>For example, if a beverage contains a mix of fruit 	and vegetable juices, and the fruit juice and vegetable juice would be compliant by themselves, then the mixed beverage is compliant. </a:t>
            </a:r>
          </a:p>
          <a:p>
            <a:pPr marL="400050" lvl="1" indent="0">
              <a:buFont typeface="Calibri" panose="020F0502020204030204" pitchFamily="34" charset="0"/>
              <a:buNone/>
              <a:tabLst>
                <a:tab pos="53975" algn="l"/>
              </a:tabLst>
            </a:pPr>
            <a:r>
              <a:rPr lang="en-US">
                <a:sym typeface="Wingdings"/>
              </a:rPr>
              <a:t>	</a:t>
            </a:r>
            <a:endParaRPr lang="en-US"/>
          </a:p>
        </p:txBody>
      </p:sp>
      <p:sp>
        <p:nvSpPr>
          <p:cNvPr id="24" name="Rectangle 23">
            <a:extLst>
              <a:ext uri="{FF2B5EF4-FFF2-40B4-BE49-F238E27FC236}">
                <a16:creationId xmlns:a16="http://schemas.microsoft.com/office/drawing/2014/main" id="{D96591D8-BD02-4516-AAA0-00C701F25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A21C8808-B380-4C3D-A4EC-2C75D1E67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34811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59ADE6-39B5-4D2B-B804-9E7F4F18C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7883968A-0790-403A-8861-3A61F1595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4E9A2888-251D-4ACC-9A39-8C65906F52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76802D78-08AE-4322-A011-F916F2D42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858509" y="634946"/>
            <a:ext cx="4803797" cy="1450757"/>
          </a:xfrm>
        </p:spPr>
        <p:txBody>
          <a:bodyPr vert="horz" lIns="91440" tIns="45720" rIns="91440" bIns="45720" rtlCol="0" anchor="b">
            <a:normAutofit/>
          </a:bodyPr>
          <a:lstStyle/>
          <a:p>
            <a:r>
              <a:rPr lang="en-US" sz="3700" b="1"/>
              <a:t>COMPLIANT FOODS FOR ELEMENTARY SCHOOLS</a:t>
            </a:r>
          </a:p>
        </p:txBody>
      </p:sp>
      <p:pic>
        <p:nvPicPr>
          <p:cNvPr id="5" name="Picture 4" descr="A close-up of several sticks&#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10693" r="19223" b="-1"/>
          <a:stretch/>
        </p:blipFill>
        <p:spPr>
          <a:xfrm>
            <a:off x="475500" y="581098"/>
            <a:ext cx="1447285" cy="2476136"/>
          </a:xfrm>
          <a:prstGeom prst="rect">
            <a:avLst/>
          </a:prstGeom>
        </p:spPr>
      </p:pic>
      <p:pic>
        <p:nvPicPr>
          <p:cNvPr id="4" name="Picture 3" descr="A bag of food with a cartoon character&#10;&#10;Description automatically generated"/>
          <p:cNvPicPr>
            <a:picLocks noChangeAspect="1"/>
          </p:cNvPicPr>
          <p:nvPr/>
        </p:nvPicPr>
        <p:blipFill>
          <a:blip r:embed="rId4">
            <a:extLst>
              <a:ext uri="{28A0092B-C50C-407E-A947-70E740481C1C}">
                <a14:useLocalDpi xmlns:a14="http://schemas.microsoft.com/office/drawing/2010/main" val="0"/>
              </a:ext>
            </a:extLst>
          </a:blip>
          <a:srcRect l="18966" r="10246" b="-4"/>
          <a:stretch/>
        </p:blipFill>
        <p:spPr>
          <a:xfrm>
            <a:off x="2043435" y="581099"/>
            <a:ext cx="1447286" cy="2476136"/>
          </a:xfrm>
          <a:prstGeom prst="rect">
            <a:avLst/>
          </a:prstGeom>
        </p:spPr>
      </p:pic>
      <p:cxnSp>
        <p:nvCxnSpPr>
          <p:cNvPr id="19" name="Straight Connector 18">
            <a:extLst>
              <a:ext uri="{FF2B5EF4-FFF2-40B4-BE49-F238E27FC236}">
                <a16:creationId xmlns:a16="http://schemas.microsoft.com/office/drawing/2014/main" id="{95FA3E87-F218-4BA5-921F-838DB6FC6F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85935" y="2086188"/>
            <a:ext cx="43891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product&#10;&#10;Description automatically generated"/>
          <p:cNvPicPr>
            <a:picLocks noChangeAspect="1"/>
          </p:cNvPicPr>
          <p:nvPr/>
        </p:nvPicPr>
        <p:blipFill rotWithShape="1">
          <a:blip r:embed="rId5">
            <a:extLst>
              <a:ext uri="{28A0092B-C50C-407E-A947-70E740481C1C}">
                <a14:useLocalDpi xmlns:a14="http://schemas.microsoft.com/office/drawing/2010/main" val="0"/>
              </a:ext>
            </a:extLst>
          </a:blip>
          <a:srcRect l="4589" r="2267" b="2"/>
          <a:stretch/>
        </p:blipFill>
        <p:spPr>
          <a:xfrm>
            <a:off x="475499" y="3218101"/>
            <a:ext cx="3015222" cy="2476136"/>
          </a:xfrm>
          <a:prstGeom prst="rect">
            <a:avLst/>
          </a:prstGeom>
        </p:spPr>
      </p:pic>
      <p:sp>
        <p:nvSpPr>
          <p:cNvPr id="3" name="Content Placeholder 2"/>
          <p:cNvSpPr>
            <a:spLocks noGrp="1"/>
          </p:cNvSpPr>
          <p:nvPr>
            <p:ph idx="4294967295"/>
          </p:nvPr>
        </p:nvSpPr>
        <p:spPr>
          <a:xfrm>
            <a:off x="3858509" y="2198914"/>
            <a:ext cx="4803797" cy="3670180"/>
          </a:xfrm>
        </p:spPr>
        <p:txBody>
          <a:bodyPr vert="horz" lIns="0" tIns="45720" rIns="0" bIns="45720" rtlCol="0">
            <a:normAutofit/>
          </a:bodyPr>
          <a:lstStyle/>
          <a:p>
            <a:pPr marL="0" indent="0">
              <a:buFont typeface="Calibri" panose="020F0502020204030204" pitchFamily="34" charset="0"/>
              <a:buNone/>
            </a:pPr>
            <a:r>
              <a:rPr lang="en-US" b="1">
                <a:sym typeface="Wingdings"/>
              </a:rPr>
              <a:t>Must meet one of the following parameters:</a:t>
            </a:r>
          </a:p>
          <a:p>
            <a:pPr marL="857250" lvl="1" indent="-457200">
              <a:buFont typeface="Calibri" panose="020F0502020204030204" pitchFamily="34" charset="0"/>
              <a:buChar char="•"/>
            </a:pPr>
            <a:r>
              <a:rPr lang="en-US">
                <a:sym typeface="Wingdings"/>
              </a:rPr>
              <a:t>Fruit</a:t>
            </a:r>
          </a:p>
          <a:p>
            <a:pPr marL="857250" lvl="1" indent="-457200">
              <a:buFont typeface="Calibri" panose="020F0502020204030204" pitchFamily="34" charset="0"/>
              <a:buChar char="•"/>
            </a:pPr>
            <a:r>
              <a:rPr lang="en-US">
                <a:sym typeface="Wingdings"/>
              </a:rPr>
              <a:t>Non-fried vegetable</a:t>
            </a:r>
          </a:p>
          <a:p>
            <a:pPr marL="857250" lvl="1" indent="-457200">
              <a:buFont typeface="Calibri" panose="020F0502020204030204" pitchFamily="34" charset="0"/>
              <a:buChar char="•"/>
            </a:pPr>
            <a:r>
              <a:rPr lang="en-US">
                <a:sym typeface="Wingdings"/>
              </a:rPr>
              <a:t>Dairy food</a:t>
            </a:r>
          </a:p>
          <a:p>
            <a:pPr marL="857250" lvl="1" indent="-457200">
              <a:buFont typeface="Calibri" panose="020F0502020204030204" pitchFamily="34" charset="0"/>
              <a:buChar char="•"/>
            </a:pPr>
            <a:r>
              <a:rPr lang="en-US">
                <a:sym typeface="Wingdings"/>
              </a:rPr>
              <a:t>Nuts, seeds, Legumes, Eggs, Cheese</a:t>
            </a:r>
          </a:p>
          <a:p>
            <a:pPr marL="857250" lvl="1" indent="-457200">
              <a:buFont typeface="Calibri" panose="020F0502020204030204" pitchFamily="34" charset="0"/>
              <a:buChar char="•"/>
            </a:pPr>
            <a:r>
              <a:rPr lang="en-US">
                <a:sym typeface="Wingdings"/>
              </a:rPr>
              <a:t>Whole grain item</a:t>
            </a:r>
            <a:endParaRPr lang="en-US"/>
          </a:p>
        </p:txBody>
      </p:sp>
      <p:sp>
        <p:nvSpPr>
          <p:cNvPr id="21" name="Rectangle 20">
            <a:extLst>
              <a:ext uri="{FF2B5EF4-FFF2-40B4-BE49-F238E27FC236}">
                <a16:creationId xmlns:a16="http://schemas.microsoft.com/office/drawing/2014/main" id="{45598703-F094-4F74-93F0-945A832FF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F0AC4F6F-0DD7-4E3F-ADF7-26B8E87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57856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59ADE6-39B5-4D2B-B804-9E7F4F18C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7883968A-0790-403A-8861-3A61F1595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4E9A2888-251D-4ACC-9A39-8C65906F52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idx="4294967295"/>
          </p:nvPr>
        </p:nvSpPr>
        <p:spPr>
          <a:xfrm>
            <a:off x="822960" y="286603"/>
            <a:ext cx="7543800" cy="1450757"/>
          </a:xfrm>
        </p:spPr>
        <p:txBody>
          <a:bodyPr vert="horz" lIns="91440" tIns="45720" rIns="91440" bIns="45720" rtlCol="0" anchor="b">
            <a:normAutofit/>
          </a:bodyPr>
          <a:lstStyle/>
          <a:p>
            <a:r>
              <a:rPr lang="en-US" b="1"/>
              <a:t>Compliant Foods For Secondary Schools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437" r="22059"/>
          <a:stretch/>
        </p:blipFill>
        <p:spPr>
          <a:xfrm>
            <a:off x="887262" y="1916318"/>
            <a:ext cx="1782044" cy="3471012"/>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017" r="4347" b="-5"/>
          <a:stretch/>
        </p:blipFill>
        <p:spPr>
          <a:xfrm>
            <a:off x="2789956" y="1916318"/>
            <a:ext cx="1782043" cy="165507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t="7350" b="17034"/>
          <a:stretch/>
        </p:blipFill>
        <p:spPr>
          <a:xfrm>
            <a:off x="2789956" y="3732259"/>
            <a:ext cx="1782043" cy="1655072"/>
          </a:xfrm>
          <a:prstGeom prst="rect">
            <a:avLst/>
          </a:prstGeom>
        </p:spPr>
      </p:pic>
      <p:sp>
        <p:nvSpPr>
          <p:cNvPr id="3" name="Content Placeholder 2"/>
          <p:cNvSpPr>
            <a:spLocks noGrp="1"/>
          </p:cNvSpPr>
          <p:nvPr>
            <p:ph idx="4294967295"/>
          </p:nvPr>
        </p:nvSpPr>
        <p:spPr>
          <a:xfrm>
            <a:off x="4763729" y="1845734"/>
            <a:ext cx="3603031" cy="4023360"/>
          </a:xfrm>
        </p:spPr>
        <p:txBody>
          <a:bodyPr vert="horz" lIns="0" tIns="45720" rIns="0" bIns="45720" rtlCol="0">
            <a:normAutofit/>
          </a:bodyPr>
          <a:lstStyle/>
          <a:p>
            <a:pPr marL="0" lvl="0" indent="0">
              <a:buFont typeface="Calibri" panose="020F0502020204030204" pitchFamily="34" charset="0"/>
              <a:buNone/>
            </a:pPr>
            <a:r>
              <a:rPr lang="en-US" b="1">
                <a:sym typeface="Wingdings"/>
              </a:rPr>
              <a:t>Must meet one of the following parameters:</a:t>
            </a:r>
          </a:p>
          <a:p>
            <a:pPr marL="857250" lvl="1" indent="-457200">
              <a:buFont typeface="Calibri" panose="020F0502020204030204" pitchFamily="34" charset="0"/>
              <a:buChar char="•"/>
            </a:pPr>
            <a:r>
              <a:rPr lang="en-US">
                <a:sym typeface="Wingdings"/>
              </a:rPr>
              <a:t>Fruit</a:t>
            </a:r>
          </a:p>
          <a:p>
            <a:pPr marL="857250" lvl="1" indent="-457200">
              <a:buFont typeface="Calibri" panose="020F0502020204030204" pitchFamily="34" charset="0"/>
              <a:buChar char="•"/>
            </a:pPr>
            <a:r>
              <a:rPr lang="en-US">
                <a:sym typeface="Wingdings"/>
              </a:rPr>
              <a:t>vegetable</a:t>
            </a:r>
          </a:p>
          <a:p>
            <a:pPr marL="857250" lvl="1" indent="-457200">
              <a:buFont typeface="Calibri" panose="020F0502020204030204" pitchFamily="34" charset="0"/>
              <a:buChar char="•"/>
            </a:pPr>
            <a:r>
              <a:rPr lang="en-US">
                <a:sym typeface="Wingdings"/>
              </a:rPr>
              <a:t>Dairy, protein, or whole grain item, (have one of this as the first ingredient)</a:t>
            </a:r>
          </a:p>
          <a:p>
            <a:pPr marL="857250" lvl="1" indent="-457200">
              <a:buFont typeface="Calibri" panose="020F0502020204030204" pitchFamily="34" charset="0"/>
              <a:buChar char="•"/>
            </a:pPr>
            <a:r>
              <a:rPr lang="en-US"/>
              <a:t>Contain 10 percent DV for calcium, potassium, vitamin D or dietary fiber.</a:t>
            </a:r>
          </a:p>
          <a:p>
            <a:pPr>
              <a:tabLst>
                <a:tab pos="1255713" algn="l"/>
              </a:tabLst>
            </a:pPr>
            <a:endParaRPr lang="en-US"/>
          </a:p>
        </p:txBody>
      </p:sp>
    </p:spTree>
    <p:extLst>
      <p:ext uri="{BB962C8B-B14F-4D97-AF65-F5344CB8AC3E}">
        <p14:creationId xmlns:p14="http://schemas.microsoft.com/office/powerpoint/2010/main" val="2575212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descr="Question mark">
            <a:extLst>
              <a:ext uri="{FF2B5EF4-FFF2-40B4-BE49-F238E27FC236}">
                <a16:creationId xmlns:a16="http://schemas.microsoft.com/office/drawing/2014/main" id="{7B887E95-2A3B-9507-2939-9697587D10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46887" y="643467"/>
            <a:ext cx="5050225" cy="5050225"/>
          </a:xfrm>
          <a:prstGeom prst="rect">
            <a:avLst/>
          </a:prstGeom>
        </p:spPr>
      </p:pic>
      <p:sp>
        <p:nvSpPr>
          <p:cNvPr id="3" name="Content Placeholder 2"/>
          <p:cNvSpPr>
            <a:spLocks noGrp="1"/>
          </p:cNvSpPr>
          <p:nvPr>
            <p:ph idx="4294967295"/>
          </p:nvPr>
        </p:nvSpPr>
        <p:spPr>
          <a:xfrm>
            <a:off x="0" y="1927225"/>
            <a:ext cx="8229600" cy="4198938"/>
          </a:xfrm>
        </p:spPr>
        <p:txBody>
          <a:bodyPr>
            <a:noAutofit/>
          </a:bodyPr>
          <a:lstStyle/>
          <a:p>
            <a:pPr marL="0" indent="0" algn="ctr">
              <a:buNone/>
            </a:pPr>
            <a:endParaRPr lang="en-US" sz="4400" b="1">
              <a:solidFill>
                <a:srgbClr val="000000"/>
              </a:solidFill>
            </a:endParaRPr>
          </a:p>
          <a:p>
            <a:pPr marL="0" indent="0" algn="ctr">
              <a:buNone/>
            </a:pPr>
            <a:r>
              <a:rPr lang="en-US" sz="4400" b="1">
                <a:solidFill>
                  <a:srgbClr val="000000"/>
                </a:solidFill>
              </a:rPr>
              <a:t>QUESTIONS ?</a:t>
            </a:r>
          </a:p>
        </p:txBody>
      </p:sp>
    </p:spTree>
    <p:extLst>
      <p:ext uri="{BB962C8B-B14F-4D97-AF65-F5344CB8AC3E}">
        <p14:creationId xmlns:p14="http://schemas.microsoft.com/office/powerpoint/2010/main" val="42036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idx="4294967295"/>
          </p:nvPr>
        </p:nvSpPr>
        <p:spPr>
          <a:xfrm>
            <a:off x="369277" y="605896"/>
            <a:ext cx="2313633" cy="5646208"/>
          </a:xfrm>
        </p:spPr>
        <p:txBody>
          <a:bodyPr vert="horz" lIns="91440" tIns="45720" rIns="91440" bIns="45720" rtlCol="0" anchor="ctr">
            <a:normAutofit/>
          </a:bodyPr>
          <a:lstStyle/>
          <a:p>
            <a:br>
              <a:rPr lang="en-US" sz="3100" b="1">
                <a:solidFill>
                  <a:srgbClr val="FFFFFF"/>
                </a:solidFill>
              </a:rPr>
            </a:br>
            <a:r>
              <a:rPr lang="en-US" sz="3100" b="1">
                <a:solidFill>
                  <a:srgbClr val="FFFFFF"/>
                </a:solidFill>
              </a:rPr>
              <a:t>What Are Competitive Foods?</a:t>
            </a:r>
            <a:br>
              <a:rPr lang="en-US" sz="3100" b="1">
                <a:solidFill>
                  <a:srgbClr val="FFFFFF"/>
                </a:solidFill>
              </a:rPr>
            </a:br>
            <a:endParaRPr lang="en-US" sz="3100" b="1">
              <a:solidFill>
                <a:srgbClr val="FFFFFF"/>
              </a:solidFill>
            </a:endParaRPr>
          </a:p>
        </p:txBody>
      </p:sp>
      <p:sp>
        <p:nvSpPr>
          <p:cNvPr id="18" name="Rectangle 1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4294967295"/>
          </p:nvPr>
        </p:nvSpPr>
        <p:spPr>
          <a:xfrm>
            <a:off x="3208782" y="605896"/>
            <a:ext cx="5836480" cy="6073946"/>
          </a:xfrm>
        </p:spPr>
        <p:txBody>
          <a:bodyPr vert="horz" lIns="0" tIns="45720" rIns="0" bIns="45720" rtlCol="0" anchor="ctr">
            <a:normAutofit/>
          </a:bodyPr>
          <a:lstStyle/>
          <a:p>
            <a:pPr marL="0" indent="0">
              <a:buFont typeface="Calibri" panose="020F0502020204030204" pitchFamily="34" charset="0"/>
              <a:buNone/>
            </a:pPr>
            <a:r>
              <a:rPr lang="en-US" sz="2800" dirty="0"/>
              <a:t>Competitive Foods is defined as: </a:t>
            </a:r>
          </a:p>
          <a:p>
            <a:pPr>
              <a:buFont typeface="Calibri" panose="020F0502020204030204" pitchFamily="34" charset="0"/>
              <a:buChar char="•"/>
            </a:pPr>
            <a:r>
              <a:rPr lang="en-US" sz="2800" dirty="0"/>
              <a:t>All food and beverages other than reimbursable meals available for sale to students on the school campus during the school day</a:t>
            </a:r>
            <a:r>
              <a:rPr lang="en-US" sz="2800" i="1" dirty="0"/>
              <a:t>.</a:t>
            </a:r>
          </a:p>
          <a:p>
            <a:pPr lvl="1">
              <a:buFont typeface="Calibri" panose="020F0502020204030204" pitchFamily="34" charset="0"/>
              <a:buChar char="•"/>
            </a:pPr>
            <a:r>
              <a:rPr lang="en-US" sz="2400" dirty="0"/>
              <a:t>School campus includes all areas of the property under the jurisdiction of the school that are accessible to students during the school day.</a:t>
            </a:r>
          </a:p>
          <a:p>
            <a:pPr lvl="1">
              <a:buFont typeface="Calibri" panose="020F0502020204030204" pitchFamily="34" charset="0"/>
              <a:buChar char="•"/>
            </a:pPr>
            <a:r>
              <a:rPr lang="en-US" sz="2400" dirty="0">
                <a:sym typeface="Wingdings"/>
              </a:rPr>
              <a:t>A school day is from midnight to one-half hour after school, Monday through Friday. </a:t>
            </a:r>
          </a:p>
          <a:p>
            <a:pPr lvl="1">
              <a:buFont typeface="Calibri" panose="020F0502020204030204" pitchFamily="34" charset="0"/>
              <a:buChar char="•"/>
            </a:pPr>
            <a:r>
              <a:rPr lang="en-US" sz="2400" dirty="0">
                <a:sym typeface="Wingdings"/>
              </a:rPr>
              <a:t>Food is considered sold when it is exchanged for money, coupons, vouchers or order forms on the school campus. </a:t>
            </a:r>
            <a:endParaRPr lang="en-US" sz="2400" dirty="0"/>
          </a:p>
        </p:txBody>
      </p:sp>
    </p:spTree>
    <p:extLst>
      <p:ext uri="{BB962C8B-B14F-4D97-AF65-F5344CB8AC3E}">
        <p14:creationId xmlns:p14="http://schemas.microsoft.com/office/powerpoint/2010/main" val="2355491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a:solidFill>
                  <a:srgbClr val="000000"/>
                </a:solidFill>
              </a:rPr>
              <a:t>Competitive Foods Compliance </a:t>
            </a:r>
          </a:p>
        </p:txBody>
      </p:sp>
      <p:sp>
        <p:nvSpPr>
          <p:cNvPr id="3" name="Content Placeholder 2"/>
          <p:cNvSpPr>
            <a:spLocks noGrp="1"/>
          </p:cNvSpPr>
          <p:nvPr>
            <p:ph idx="1"/>
          </p:nvPr>
        </p:nvSpPr>
        <p:spPr>
          <a:xfrm>
            <a:off x="457200" y="1477368"/>
            <a:ext cx="8229600" cy="4525963"/>
          </a:xfrm>
        </p:spPr>
        <p:txBody>
          <a:bodyPr/>
          <a:lstStyle/>
          <a:p>
            <a:pPr marL="0" indent="0">
              <a:buNone/>
            </a:pPr>
            <a:r>
              <a:rPr lang="en-US" sz="2800">
                <a:solidFill>
                  <a:srgbClr val="000000"/>
                </a:solidFill>
                <a:sym typeface="Wingdings"/>
              </a:rPr>
              <a:t>All foods/beverages not associated with the meal program MUST meet the competitive food/beverage requirements.</a:t>
            </a:r>
          </a:p>
          <a:p>
            <a:pPr lvl="1">
              <a:buFont typeface="Arial" panose="020B0604020202020204" pitchFamily="34" charset="0"/>
              <a:buChar char="•"/>
            </a:pPr>
            <a:r>
              <a:rPr lang="en-US" sz="2600">
                <a:solidFill>
                  <a:srgbClr val="000000"/>
                </a:solidFill>
                <a:sym typeface="Wingdings"/>
              </a:rPr>
              <a:t>Competitive foods cannot contain trans fat - this applies to </a:t>
            </a:r>
            <a:r>
              <a:rPr lang="en-US" sz="2600" b="1" u="sng">
                <a:solidFill>
                  <a:srgbClr val="000000"/>
                </a:solidFill>
                <a:sym typeface="Wingdings"/>
              </a:rPr>
              <a:t>ALL</a:t>
            </a:r>
            <a:r>
              <a:rPr lang="en-US" sz="2600">
                <a:solidFill>
                  <a:srgbClr val="000000"/>
                </a:solidFill>
                <a:sym typeface="Wingdings"/>
              </a:rPr>
              <a:t> foods ( school meals and other)</a:t>
            </a:r>
            <a:endParaRPr lang="en-US" sz="2600">
              <a:solidFill>
                <a:srgbClr val="000000"/>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504" t="12916" r="7881" b="13181"/>
          <a:stretch/>
        </p:blipFill>
        <p:spPr>
          <a:xfrm>
            <a:off x="3222171" y="3800079"/>
            <a:ext cx="2505443" cy="2262982"/>
          </a:xfrm>
          <a:prstGeom prst="rect">
            <a:avLst/>
          </a:prstGeom>
          <a:ln w="12700" cap="sq">
            <a:solidFill>
              <a:srgbClr val="000000"/>
            </a:solidFill>
            <a:prstDash val="solid"/>
            <a:miter lim="800000"/>
          </a:ln>
          <a:effectLst/>
        </p:spPr>
      </p:pic>
    </p:spTree>
    <p:extLst>
      <p:ext uri="{BB962C8B-B14F-4D97-AF65-F5344CB8AC3E}">
        <p14:creationId xmlns:p14="http://schemas.microsoft.com/office/powerpoint/2010/main" val="866166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731078" y="634946"/>
            <a:ext cx="4931229" cy="1450757"/>
          </a:xfrm>
        </p:spPr>
        <p:txBody>
          <a:bodyPr vert="horz" lIns="91440" tIns="45720" rIns="91440" bIns="45720" rtlCol="0" anchor="b">
            <a:normAutofit/>
          </a:bodyPr>
          <a:lstStyle/>
          <a:p>
            <a:r>
              <a:rPr lang="en-US" b="1"/>
              <a:t>Competitive Foods Compliance </a:t>
            </a:r>
          </a:p>
        </p:txBody>
      </p:sp>
      <p:pic>
        <p:nvPicPr>
          <p:cNvPr id="7" name="Graphic 6" descr="Fruit Bowl">
            <a:extLst>
              <a:ext uri="{FF2B5EF4-FFF2-40B4-BE49-F238E27FC236}">
                <a16:creationId xmlns:a16="http://schemas.microsoft.com/office/drawing/2014/main" id="{A9C68C0C-76BD-25DE-F2CD-1A79A2B80E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499" y="1796791"/>
            <a:ext cx="3000986" cy="3000986"/>
          </a:xfrm>
          <a:prstGeom prst="rect">
            <a:avLst/>
          </a:prstGeom>
        </p:spPr>
      </p:pic>
      <p:cxnSp>
        <p:nvCxnSpPr>
          <p:cNvPr id="18" name="Straight Connector 17">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4294967295"/>
          </p:nvPr>
        </p:nvSpPr>
        <p:spPr>
          <a:xfrm>
            <a:off x="3731076" y="2198914"/>
            <a:ext cx="4931230" cy="3670180"/>
          </a:xfrm>
        </p:spPr>
        <p:txBody>
          <a:bodyPr vert="horz" lIns="0" tIns="45720" rIns="0" bIns="45720" rtlCol="0">
            <a:normAutofit/>
          </a:bodyPr>
          <a:lstStyle/>
          <a:p>
            <a:pPr marL="0" indent="0">
              <a:buFont typeface="Calibri" panose="020F0502020204030204" pitchFamily="34" charset="0"/>
              <a:buNone/>
            </a:pPr>
            <a:r>
              <a:rPr lang="en-US">
                <a:sym typeface="Wingdings"/>
              </a:rPr>
              <a:t>Competitive foods sold on school campuses have to be evaluated before being sold to students. Lists of approved snacks and beverages can be found on FSD’s webpage:</a:t>
            </a:r>
          </a:p>
          <a:p>
            <a:pPr marL="0" indent="0">
              <a:buFont typeface="Calibri" panose="020F0502020204030204" pitchFamily="34" charset="0"/>
              <a:buNone/>
            </a:pPr>
            <a:r>
              <a:rPr lang="en-US">
                <a:sym typeface="Wingdings"/>
              </a:rPr>
              <a:t>Principal’s Resources &gt; Competitive Foods</a:t>
            </a:r>
          </a:p>
          <a:p>
            <a:pPr lvl="2">
              <a:buFont typeface="Calibri" panose="020F0502020204030204" pitchFamily="34" charset="0"/>
              <a:buChar char="•"/>
            </a:pPr>
            <a:r>
              <a:rPr lang="en-US">
                <a:sym typeface="Wingdings"/>
              </a:rPr>
              <a:t>Approved Snacks</a:t>
            </a:r>
          </a:p>
          <a:p>
            <a:pPr lvl="2">
              <a:buFont typeface="Calibri" panose="020F0502020204030204" pitchFamily="34" charset="0"/>
              <a:buChar char="•"/>
            </a:pPr>
            <a:r>
              <a:rPr lang="en-US">
                <a:sym typeface="Wingdings"/>
              </a:rPr>
              <a:t>Approved Beverages</a:t>
            </a:r>
            <a:endParaRPr lang="en-US"/>
          </a:p>
        </p:txBody>
      </p:sp>
      <p:sp>
        <p:nvSpPr>
          <p:cNvPr id="20" name="Rectangle 19">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0044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BE268116-E2A7-4F98-8812-192B4975E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75499" y="4550229"/>
            <a:ext cx="8181805" cy="1057655"/>
          </a:xfrm>
        </p:spPr>
        <p:txBody>
          <a:bodyPr vert="horz" lIns="91440" tIns="45720" rIns="91440" bIns="45720" rtlCol="0" anchor="b">
            <a:normAutofit/>
          </a:bodyPr>
          <a:lstStyle/>
          <a:p>
            <a:r>
              <a:rPr lang="en-US" sz="5200" b="1" dirty="0">
                <a:solidFill>
                  <a:schemeClr val="tx1">
                    <a:lumMod val="85000"/>
                    <a:lumOff val="15000"/>
                  </a:schemeClr>
                </a:solidFill>
              </a:rPr>
              <a:t>Approved Beverages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8973" r="-2" b="34063"/>
          <a:stretch/>
        </p:blipFill>
        <p:spPr>
          <a:xfrm>
            <a:off x="476592" y="640080"/>
            <a:ext cx="8187348" cy="3602736"/>
          </a:xfrm>
          <a:prstGeom prst="rect">
            <a:avLst/>
          </a:prstGeom>
        </p:spPr>
      </p:pic>
      <p:cxnSp>
        <p:nvCxnSpPr>
          <p:cNvPr id="18" name="Straight Connector 17">
            <a:extLst>
              <a:ext uri="{FF2B5EF4-FFF2-40B4-BE49-F238E27FC236}">
                <a16:creationId xmlns:a16="http://schemas.microsoft.com/office/drawing/2014/main" id="{73D8893D-DEBE-4F67-901F-166F75E9C6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4" y="5618770"/>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BEFFA83-BC6D-4CD2-A2BA-98AD67423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AB5696BF-D495-4CAC-AA8A-4EBFF2C32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9010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4" name="Straight Connector 2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BE268116-E2A7-4F98-8812-192B4975E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75499" y="4550229"/>
            <a:ext cx="8181805" cy="1057655"/>
          </a:xfrm>
        </p:spPr>
        <p:txBody>
          <a:bodyPr vert="horz" lIns="91440" tIns="45720" rIns="91440" bIns="45720" rtlCol="0" anchor="b">
            <a:normAutofit/>
          </a:bodyPr>
          <a:lstStyle/>
          <a:p>
            <a:r>
              <a:rPr lang="en-US" sz="5200" b="1">
                <a:solidFill>
                  <a:schemeClr val="tx1">
                    <a:lumMod val="85000"/>
                    <a:lumOff val="15000"/>
                  </a:schemeClr>
                </a:solidFill>
              </a:rPr>
              <a:t>Approved Snacks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616" r="-2" b="39673"/>
          <a:stretch/>
        </p:blipFill>
        <p:spPr>
          <a:xfrm>
            <a:off x="476592" y="640080"/>
            <a:ext cx="8187348" cy="3602736"/>
          </a:xfrm>
          <a:prstGeom prst="rect">
            <a:avLst/>
          </a:prstGeom>
        </p:spPr>
      </p:pic>
      <p:cxnSp>
        <p:nvCxnSpPr>
          <p:cNvPr id="26" name="Straight Connector 25">
            <a:extLst>
              <a:ext uri="{FF2B5EF4-FFF2-40B4-BE49-F238E27FC236}">
                <a16:creationId xmlns:a16="http://schemas.microsoft.com/office/drawing/2014/main" id="{73D8893D-DEBE-4F67-901F-166F75E9C6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4" y="5618770"/>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FBEFFA83-BC6D-4CD2-A2BA-98AD67423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AB5696BF-D495-4CAC-AA8A-4EBFF2C32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9588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731078" y="634946"/>
            <a:ext cx="4931229" cy="1450757"/>
          </a:xfrm>
        </p:spPr>
        <p:txBody>
          <a:bodyPr vert="horz" lIns="91440" tIns="45720" rIns="91440" bIns="45720" rtlCol="0" anchor="b">
            <a:normAutofit/>
          </a:bodyPr>
          <a:lstStyle/>
          <a:p>
            <a:r>
              <a:rPr lang="en-US" b="1"/>
              <a:t>Competitive Foods Approval Process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456" t="1464" r="2456" b="4146"/>
          <a:stretch/>
        </p:blipFill>
        <p:spPr>
          <a:xfrm>
            <a:off x="481693" y="1362896"/>
            <a:ext cx="3000986" cy="3868775"/>
          </a:xfrm>
          <a:prstGeom prst="rect">
            <a:avLst/>
          </a:prstGeom>
          <a:ln>
            <a:solidFill>
              <a:schemeClr val="accent1"/>
            </a:solidFill>
          </a:ln>
        </p:spPr>
      </p:pic>
      <p:cxnSp>
        <p:nvCxnSpPr>
          <p:cNvPr id="17" name="Straight Connector 16">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4294967295"/>
          </p:nvPr>
        </p:nvSpPr>
        <p:spPr>
          <a:xfrm>
            <a:off x="3731076" y="2198914"/>
            <a:ext cx="4931230" cy="3670180"/>
          </a:xfrm>
        </p:spPr>
        <p:txBody>
          <a:bodyPr vert="horz" lIns="0" tIns="45720" rIns="0" bIns="45720" rtlCol="0">
            <a:normAutofit/>
          </a:bodyPr>
          <a:lstStyle/>
          <a:p>
            <a:pPr marL="0" indent="0">
              <a:buFont typeface="Calibri" panose="020F0502020204030204" pitchFamily="34" charset="0"/>
              <a:buNone/>
            </a:pPr>
            <a:r>
              <a:rPr lang="en-US">
                <a:sym typeface="Wingdings"/>
              </a:rPr>
              <a:t>Foods that are </a:t>
            </a:r>
            <a:r>
              <a:rPr lang="en-US" b="1">
                <a:sym typeface="Wingdings"/>
              </a:rPr>
              <a:t>not</a:t>
            </a:r>
            <a:r>
              <a:rPr lang="en-US">
                <a:sym typeface="Wingdings"/>
              </a:rPr>
              <a:t> on the approved snack and beverages lists must go through an approval process. </a:t>
            </a:r>
          </a:p>
          <a:p>
            <a:pPr marL="0" indent="0">
              <a:buFont typeface="Calibri" panose="020F0502020204030204" pitchFamily="34" charset="0"/>
              <a:buNone/>
            </a:pPr>
            <a:r>
              <a:rPr lang="en-US">
                <a:sym typeface="Wingdings"/>
              </a:rPr>
              <a:t>S</a:t>
            </a:r>
            <a:r>
              <a:rPr lang="en-US"/>
              <a:t>ubmit product information to:</a:t>
            </a:r>
          </a:p>
          <a:p>
            <a:pPr marL="0" indent="0">
              <a:buFont typeface="Calibri" panose="020F0502020204030204" pitchFamily="34" charset="0"/>
              <a:buNone/>
            </a:pPr>
            <a:r>
              <a:rPr lang="en-US"/>
              <a:t>Ivy Marx, Senior Nutrition Specialist </a:t>
            </a:r>
          </a:p>
          <a:p>
            <a:pPr>
              <a:buFont typeface="Calibri" panose="020F0502020204030204" pitchFamily="34" charset="0"/>
              <a:buChar char="•"/>
            </a:pPr>
            <a:r>
              <a:rPr lang="en-US"/>
              <a:t>LAUSD, Food Services Division ivy.marx@lausd.net </a:t>
            </a:r>
          </a:p>
        </p:txBody>
      </p:sp>
      <p:sp>
        <p:nvSpPr>
          <p:cNvPr id="19" name="Rectangle 18">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75559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791200"/>
            <a:ext cx="9245600" cy="10668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199" y="274638"/>
            <a:ext cx="8418945" cy="1143000"/>
          </a:xfrm>
        </p:spPr>
        <p:txBody>
          <a:bodyPr>
            <a:noAutofit/>
          </a:bodyPr>
          <a:lstStyle/>
          <a:p>
            <a:pPr algn="l"/>
            <a:r>
              <a:rPr lang="en-US" sz="4000" b="1">
                <a:solidFill>
                  <a:srgbClr val="000000"/>
                </a:solidFill>
              </a:rPr>
              <a:t>Examples Of Competitive Foods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893" t="5416" r="4764" b="2725"/>
          <a:stretch/>
        </p:blipFill>
        <p:spPr>
          <a:xfrm>
            <a:off x="5312229" y="1412975"/>
            <a:ext cx="3563915" cy="2339391"/>
          </a:xfrm>
          <a:prstGeom prst="rect">
            <a:avLst/>
          </a:prstGeom>
          <a:ln w="12700">
            <a:solidFill>
              <a:srgbClr val="000000"/>
            </a:solidFill>
          </a:ln>
          <a:effec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569" t="3046"/>
          <a:stretch/>
        </p:blipFill>
        <p:spPr>
          <a:xfrm>
            <a:off x="571969" y="4165600"/>
            <a:ext cx="4465927" cy="2314681"/>
          </a:xfrm>
          <a:prstGeom prst="rect">
            <a:avLst/>
          </a:prstGeom>
          <a:ln w="12700" cap="sq">
            <a:solidFill>
              <a:srgbClr val="000000"/>
            </a:solidFill>
            <a:prstDash val="solid"/>
            <a:miter lim="800000"/>
          </a:ln>
          <a:effec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697" t="7344" r="2644" b="5735"/>
          <a:stretch/>
        </p:blipFill>
        <p:spPr>
          <a:xfrm>
            <a:off x="5586412" y="3841982"/>
            <a:ext cx="3289732" cy="2638300"/>
          </a:xfrm>
          <a:prstGeom prst="rect">
            <a:avLst/>
          </a:prstGeom>
          <a:ln w="12700" cap="sq">
            <a:solidFill>
              <a:srgbClr val="000000"/>
            </a:solidFill>
            <a:prstDash val="solid"/>
            <a:miter lim="800000"/>
          </a:ln>
          <a:effectLst/>
        </p:spPr>
      </p:pic>
      <p:pic>
        <p:nvPicPr>
          <p:cNvPr id="10" name="Content Placeholder 9"/>
          <p:cNvPicPr>
            <a:picLocks noGrp="1" noChangeAspect="1"/>
          </p:cNvPicPr>
          <p:nvPr>
            <p:ph idx="1"/>
          </p:nvPr>
        </p:nvPicPr>
        <p:blipFill rotWithShape="1">
          <a:blip r:embed="rId6">
            <a:extLst>
              <a:ext uri="{28A0092B-C50C-407E-A947-70E740481C1C}">
                <a14:useLocalDpi xmlns:a14="http://schemas.microsoft.com/office/drawing/2010/main" val="0"/>
              </a:ext>
            </a:extLst>
          </a:blip>
          <a:srcRect t="2215"/>
          <a:stretch/>
        </p:blipFill>
        <p:spPr>
          <a:xfrm>
            <a:off x="914400" y="1409499"/>
            <a:ext cx="3555993" cy="2452997"/>
          </a:xfrm>
          <a:prstGeom prst="rect">
            <a:avLst/>
          </a:prstGeom>
          <a:ln w="12700" cap="sq">
            <a:solidFill>
              <a:srgbClr val="000000"/>
            </a:solidFill>
            <a:prstDash val="solid"/>
            <a:miter lim="800000"/>
          </a:ln>
          <a:effectLst/>
        </p:spPr>
      </p:pic>
    </p:spTree>
    <p:extLst>
      <p:ext uri="{BB962C8B-B14F-4D97-AF65-F5344CB8AC3E}">
        <p14:creationId xmlns:p14="http://schemas.microsoft.com/office/powerpoint/2010/main" val="95217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Autofit/>
          </a:bodyPr>
          <a:lstStyle/>
          <a:p>
            <a:pPr algn="l"/>
            <a:r>
              <a:rPr lang="en-US" sz="4000" b="1">
                <a:solidFill>
                  <a:srgbClr val="000000"/>
                </a:solidFill>
              </a:rPr>
              <a:t>Competitive Foods Regulations</a:t>
            </a:r>
          </a:p>
        </p:txBody>
      </p:sp>
      <p:sp>
        <p:nvSpPr>
          <p:cNvPr id="3" name="Content Placeholder 2"/>
          <p:cNvSpPr>
            <a:spLocks noGrp="1"/>
          </p:cNvSpPr>
          <p:nvPr>
            <p:ph idx="4294967295"/>
          </p:nvPr>
        </p:nvSpPr>
        <p:spPr>
          <a:xfrm>
            <a:off x="660400" y="1535113"/>
            <a:ext cx="8483600" cy="4525962"/>
          </a:xfrm>
        </p:spPr>
        <p:txBody>
          <a:bodyPr>
            <a:normAutofit/>
          </a:bodyPr>
          <a:lstStyle/>
          <a:p>
            <a:pPr marL="0" indent="0">
              <a:buNone/>
            </a:pPr>
            <a:r>
              <a:rPr lang="en-US" sz="2800">
                <a:solidFill>
                  <a:srgbClr val="000000"/>
                </a:solidFill>
                <a:sym typeface="Wingdings"/>
              </a:rPr>
              <a:t>There are specific State and Federal rules that govern competitive foods and beverages. LAUSD’s Nutrition Policy further restricts the food and beverage items that can be sold.</a:t>
            </a:r>
          </a:p>
          <a:p>
            <a:pPr marL="571500" indent="-457200" defTabSz="395288">
              <a:buFont typeface="Arial" panose="020B0604020202020204" pitchFamily="34" charset="0"/>
              <a:buChar char="•"/>
            </a:pPr>
            <a:r>
              <a:rPr lang="en-US" sz="2600">
                <a:solidFill>
                  <a:srgbClr val="000000"/>
                </a:solidFill>
                <a:sym typeface="Wingdings"/>
              </a:rPr>
              <a:t>School Districts shall post the nutrition and physical activity policies, in public view within all school cafeterias or other central eating areas</a:t>
            </a:r>
          </a:p>
        </p:txBody>
      </p:sp>
    </p:spTree>
    <p:extLst>
      <p:ext uri="{BB962C8B-B14F-4D97-AF65-F5344CB8AC3E}">
        <p14:creationId xmlns:p14="http://schemas.microsoft.com/office/powerpoint/2010/main" val="2913400754"/>
      </p:ext>
    </p:extLst>
  </p:cSld>
  <p:clrMapOvr>
    <a:masterClrMapping/>
  </p:clrMapOvr>
</p:sld>
</file>

<file path=ppt/theme/theme1.xml><?xml version="1.0" encoding="utf-8"?>
<a:theme xmlns:a="http://schemas.openxmlformats.org/drawingml/2006/main" name="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afe LA design1">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E02F034B8BF54BAE9AA0D60582A4B6" ma:contentTypeVersion="15" ma:contentTypeDescription="Create a new document." ma:contentTypeScope="" ma:versionID="eee16c4b0a70e0305c26db6321992320">
  <xsd:schema xmlns:xsd="http://www.w3.org/2001/XMLSchema" xmlns:xs="http://www.w3.org/2001/XMLSchema" xmlns:p="http://schemas.microsoft.com/office/2006/metadata/properties" xmlns:ns2="8bf10d84-95c4-446b-a6dc-317de1800774" xmlns:ns3="b523212d-ee6b-416a-b870-f85da76adb72" xmlns:ns4="a038a585-4f1b-4b82-9716-f9d38f63b763" targetNamespace="http://schemas.microsoft.com/office/2006/metadata/properties" ma:root="true" ma:fieldsID="1385811ed7e0e77f498314b8be9c91f1" ns2:_="" ns3:_="" ns4:_="">
    <xsd:import namespace="8bf10d84-95c4-446b-a6dc-317de1800774"/>
    <xsd:import namespace="b523212d-ee6b-416a-b870-f85da76adb72"/>
    <xsd:import namespace="a038a585-4f1b-4b82-9716-f9d38f63b76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4:SharedWithUsers" minOccurs="0"/>
                <xsd:element ref="ns4: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f10d84-95c4-446b-a6dc-317de18007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22e4ffc-addb-439b-972d-eea4499adee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23212d-ee6b-416a-b870-f85da76adb7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c9a4619-c281-4fc8-b204-49f0b9119d60}" ma:internalName="TaxCatchAll" ma:showField="CatchAllData" ma:web="b523212d-ee6b-416a-b870-f85da76adb7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038a585-4f1b-4b82-9716-f9d38f63b76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523212d-ee6b-416a-b870-f85da76adb72" xsi:nil="true"/>
    <lcf76f155ced4ddcb4097134ff3c332f xmlns="8bf10d84-95c4-446b-a6dc-317de18007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7F29495-5B64-4BE3-AAA9-74ED318F49B1}"/>
</file>

<file path=customXml/itemProps2.xml><?xml version="1.0" encoding="utf-8"?>
<ds:datastoreItem xmlns:ds="http://schemas.openxmlformats.org/officeDocument/2006/customXml" ds:itemID="{E94FCA59-61A8-475B-A684-F18547ECAB22}">
  <ds:schemaRefs>
    <ds:schemaRef ds:uri="http://schemas.microsoft.com/sharepoint/v3/contenttype/forms"/>
  </ds:schemaRefs>
</ds:datastoreItem>
</file>

<file path=customXml/itemProps3.xml><?xml version="1.0" encoding="utf-8"?>
<ds:datastoreItem xmlns:ds="http://schemas.openxmlformats.org/officeDocument/2006/customXml" ds:itemID="{25C756A1-51D1-48A2-9AAC-B17FD8BEDFCD}">
  <ds:schemaRefs>
    <ds:schemaRef ds:uri="http://schemas.microsoft.com/office/2006/documentManagement/types"/>
    <ds:schemaRef ds:uri="http://purl.org/dc/terms/"/>
    <ds:schemaRef ds:uri="http://purl.org/dc/elements/1.1/"/>
    <ds:schemaRef ds:uri="http://schemas.openxmlformats.org/package/2006/metadata/core-properties"/>
    <ds:schemaRef ds:uri="8bf10d84-95c4-446b-a6dc-317de1800774"/>
    <ds:schemaRef ds:uri="http://www.w3.org/XML/1998/namespace"/>
    <ds:schemaRef ds:uri="http://schemas.microsoft.com/office/2006/metadata/properties"/>
    <ds:schemaRef ds:uri="http://purl.org/dc/dcmitype/"/>
    <ds:schemaRef ds:uri="http://schemas.microsoft.com/office/infopath/2007/PartnerControls"/>
    <ds:schemaRef ds:uri="a038a585-4f1b-4b82-9716-f9d38f63b763"/>
    <ds:schemaRef ds:uri="b523212d-ee6b-416a-b870-f85da76adb72"/>
  </ds:schemaRefs>
</ds:datastoreItem>
</file>

<file path=docProps/app.xml><?xml version="1.0" encoding="utf-8"?>
<Properties xmlns="http://schemas.openxmlformats.org/officeDocument/2006/extended-properties" xmlns:vt="http://schemas.openxmlformats.org/officeDocument/2006/docPropsVTypes">
  <Template/>
  <TotalTime>13</TotalTime>
  <Words>2205</Words>
  <Application>Microsoft Office PowerPoint</Application>
  <PresentationFormat>On-screen Show (4:3)</PresentationFormat>
  <Paragraphs>135</Paragraphs>
  <Slides>19</Slides>
  <Notes>19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Calibri Light</vt:lpstr>
      <vt:lpstr>Wingdings</vt:lpstr>
      <vt:lpstr>2014 Cafe LA Presentation template</vt:lpstr>
      <vt:lpstr>Cafe LA design1</vt:lpstr>
      <vt:lpstr>Retrospect</vt:lpstr>
      <vt:lpstr>  food services division</vt:lpstr>
      <vt:lpstr> What Are Competitive Foods? </vt:lpstr>
      <vt:lpstr>Competitive Foods Compliance </vt:lpstr>
      <vt:lpstr>Competitive Foods Compliance </vt:lpstr>
      <vt:lpstr>Approved Beverages</vt:lpstr>
      <vt:lpstr>Approved Snacks</vt:lpstr>
      <vt:lpstr>Competitive Foods Approval Process</vt:lpstr>
      <vt:lpstr>Examples Of Competitive Foods</vt:lpstr>
      <vt:lpstr>Competitive Foods Regulations</vt:lpstr>
      <vt:lpstr>Elementary School Student Organizations</vt:lpstr>
      <vt:lpstr>Secondary School Student Organizations </vt:lpstr>
      <vt:lpstr>Secondary Student Organizations cont.</vt:lpstr>
      <vt:lpstr>Quick Reference Cards</vt:lpstr>
      <vt:lpstr>PTA, PTO and Other Organizations</vt:lpstr>
      <vt:lpstr>Fundraising Options</vt:lpstr>
      <vt:lpstr>Compliant Beverage</vt:lpstr>
      <vt:lpstr>COMPLIANT FOODS FOR ELEMENTARY SCHOOLS</vt:lpstr>
      <vt:lpstr>Compliant Foods For Secondary Schools</vt:lpstr>
      <vt:lpstr>PowerPoint Presentation</vt:lpstr>
    </vt:vector>
  </TitlesOfParts>
  <Company>LAUSD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LAUSD</dc:creator>
  <cp:lastModifiedBy>Rosales, Karla</cp:lastModifiedBy>
  <cp:revision>1</cp:revision>
  <cp:lastPrinted>2015-06-10T14:51:44Z</cp:lastPrinted>
  <dcterms:created xsi:type="dcterms:W3CDTF">2014-05-05T14:23:24Z</dcterms:created>
  <dcterms:modified xsi:type="dcterms:W3CDTF">2024-09-09T16:45:55Z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0x0101004EE02F034B8BF54BAE9AA0D60582A4B6</vt:lpwstr>
  </property>
  <property fmtid="{D5CDD505-2E9C-101B-9397-08002B2CF9AE}" pid="3" name="MediaServiceImageTags">
    <vt:lpwstr/>
  </property>
</Properties>
</file>